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56" r:id="rId13"/>
  </p:sldIdLst>
  <p:sldSz cx="18288000" cy="10287000"/>
  <p:notesSz cx="18288000" cy="10287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99"/>
  </p:normalViewPr>
  <p:slideViewPr>
    <p:cSldViewPr>
      <p:cViewPr varScale="1">
        <p:scale>
          <a:sx n="68" d="100"/>
          <a:sy n="68" d="100"/>
        </p:scale>
        <p:origin x="1000" y="23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4/22/22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rgbClr val="181818"/>
                </a:solidFill>
                <a:latin typeface="Lucida Sans Unicode"/>
                <a:cs typeface="Lucida Sans Unicode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6000" b="0" i="0">
                <a:solidFill>
                  <a:srgbClr val="4B6FBE"/>
                </a:solidFill>
                <a:latin typeface="Lucida Sans Unicode"/>
                <a:cs typeface="Lucida Sans Unicode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4/22/22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rgbClr val="181818"/>
                </a:solidFill>
                <a:latin typeface="Lucida Sans Unicode"/>
                <a:cs typeface="Lucida Sans Unicode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4/22/22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17004296" y="356615"/>
            <a:ext cx="990600" cy="990600"/>
          </a:xfrm>
          <a:custGeom>
            <a:avLst/>
            <a:gdLst/>
            <a:ahLst/>
            <a:cxnLst/>
            <a:rect l="l" t="t" r="r" b="b"/>
            <a:pathLst>
              <a:path w="990600" h="990600">
                <a:moveTo>
                  <a:pt x="990600" y="495300"/>
                </a:moveTo>
                <a:lnTo>
                  <a:pt x="988212" y="446747"/>
                </a:lnTo>
                <a:lnTo>
                  <a:pt x="981087" y="398678"/>
                </a:lnTo>
                <a:lnTo>
                  <a:pt x="969276" y="351523"/>
                </a:lnTo>
                <a:lnTo>
                  <a:pt x="952906" y="305752"/>
                </a:lnTo>
                <a:lnTo>
                  <a:pt x="932116" y="261823"/>
                </a:lnTo>
                <a:lnTo>
                  <a:pt x="907135" y="220129"/>
                </a:lnTo>
                <a:lnTo>
                  <a:pt x="878179" y="181089"/>
                </a:lnTo>
                <a:lnTo>
                  <a:pt x="845527" y="145072"/>
                </a:lnTo>
                <a:lnTo>
                  <a:pt x="809523" y="112433"/>
                </a:lnTo>
                <a:lnTo>
                  <a:pt x="770470" y="83477"/>
                </a:lnTo>
                <a:lnTo>
                  <a:pt x="728789" y="58483"/>
                </a:lnTo>
                <a:lnTo>
                  <a:pt x="684847" y="37706"/>
                </a:lnTo>
                <a:lnTo>
                  <a:pt x="639076" y="21323"/>
                </a:lnTo>
                <a:lnTo>
                  <a:pt x="591934" y="9512"/>
                </a:lnTo>
                <a:lnTo>
                  <a:pt x="543852" y="2387"/>
                </a:lnTo>
                <a:lnTo>
                  <a:pt x="495300" y="0"/>
                </a:lnTo>
                <a:lnTo>
                  <a:pt x="483146" y="152"/>
                </a:lnTo>
                <a:lnTo>
                  <a:pt x="434670" y="3721"/>
                </a:lnTo>
                <a:lnTo>
                  <a:pt x="386778" y="12039"/>
                </a:lnTo>
                <a:lnTo>
                  <a:pt x="339928" y="25006"/>
                </a:lnTo>
                <a:lnTo>
                  <a:pt x="294589" y="42494"/>
                </a:lnTo>
                <a:lnTo>
                  <a:pt x="251167" y="64350"/>
                </a:lnTo>
                <a:lnTo>
                  <a:pt x="210096" y="90347"/>
                </a:lnTo>
                <a:lnTo>
                  <a:pt x="171780" y="120256"/>
                </a:lnTo>
                <a:lnTo>
                  <a:pt x="136575" y="153771"/>
                </a:lnTo>
                <a:lnTo>
                  <a:pt x="104838" y="190576"/>
                </a:lnTo>
                <a:lnTo>
                  <a:pt x="76847" y="230314"/>
                </a:lnTo>
                <a:lnTo>
                  <a:pt x="52882" y="272605"/>
                </a:lnTo>
                <a:lnTo>
                  <a:pt x="33185" y="317042"/>
                </a:lnTo>
                <a:lnTo>
                  <a:pt x="17945" y="363207"/>
                </a:lnTo>
                <a:lnTo>
                  <a:pt x="7289" y="410629"/>
                </a:lnTo>
                <a:lnTo>
                  <a:pt x="1346" y="458863"/>
                </a:lnTo>
                <a:lnTo>
                  <a:pt x="0" y="495300"/>
                </a:lnTo>
                <a:lnTo>
                  <a:pt x="152" y="507453"/>
                </a:lnTo>
                <a:lnTo>
                  <a:pt x="3733" y="555929"/>
                </a:lnTo>
                <a:lnTo>
                  <a:pt x="12039" y="603821"/>
                </a:lnTo>
                <a:lnTo>
                  <a:pt x="25006" y="650671"/>
                </a:lnTo>
                <a:lnTo>
                  <a:pt x="42494" y="696023"/>
                </a:lnTo>
                <a:lnTo>
                  <a:pt x="64350" y="739432"/>
                </a:lnTo>
                <a:lnTo>
                  <a:pt x="90360" y="780503"/>
                </a:lnTo>
                <a:lnTo>
                  <a:pt x="120256" y="818819"/>
                </a:lnTo>
                <a:lnTo>
                  <a:pt x="153771" y="854024"/>
                </a:lnTo>
                <a:lnTo>
                  <a:pt x="190576" y="885774"/>
                </a:lnTo>
                <a:lnTo>
                  <a:pt x="230327" y="913752"/>
                </a:lnTo>
                <a:lnTo>
                  <a:pt x="272618" y="937717"/>
                </a:lnTo>
                <a:lnTo>
                  <a:pt x="317055" y="957414"/>
                </a:lnTo>
                <a:lnTo>
                  <a:pt x="363207" y="972654"/>
                </a:lnTo>
                <a:lnTo>
                  <a:pt x="410629" y="983310"/>
                </a:lnTo>
                <a:lnTo>
                  <a:pt x="458876" y="989253"/>
                </a:lnTo>
                <a:lnTo>
                  <a:pt x="495300" y="990600"/>
                </a:lnTo>
                <a:lnTo>
                  <a:pt x="507466" y="990447"/>
                </a:lnTo>
                <a:lnTo>
                  <a:pt x="555942" y="986878"/>
                </a:lnTo>
                <a:lnTo>
                  <a:pt x="603821" y="978560"/>
                </a:lnTo>
                <a:lnTo>
                  <a:pt x="650671" y="965606"/>
                </a:lnTo>
                <a:lnTo>
                  <a:pt x="696023" y="948105"/>
                </a:lnTo>
                <a:lnTo>
                  <a:pt x="739444" y="926249"/>
                </a:lnTo>
                <a:lnTo>
                  <a:pt x="780503" y="900252"/>
                </a:lnTo>
                <a:lnTo>
                  <a:pt x="818819" y="870343"/>
                </a:lnTo>
                <a:lnTo>
                  <a:pt x="854024" y="836828"/>
                </a:lnTo>
                <a:lnTo>
                  <a:pt x="885774" y="800023"/>
                </a:lnTo>
                <a:lnTo>
                  <a:pt x="913765" y="760285"/>
                </a:lnTo>
                <a:lnTo>
                  <a:pt x="937717" y="717994"/>
                </a:lnTo>
                <a:lnTo>
                  <a:pt x="957414" y="673557"/>
                </a:lnTo>
                <a:lnTo>
                  <a:pt x="972667" y="627405"/>
                </a:lnTo>
                <a:lnTo>
                  <a:pt x="983310" y="579970"/>
                </a:lnTo>
                <a:lnTo>
                  <a:pt x="989266" y="531736"/>
                </a:lnTo>
                <a:lnTo>
                  <a:pt x="990600" y="495300"/>
                </a:lnTo>
                <a:close/>
              </a:path>
            </a:pathLst>
          </a:custGeom>
          <a:solidFill>
            <a:srgbClr val="86E9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rgbClr val="181818"/>
                </a:solidFill>
                <a:latin typeface="Lucida Sans Unicode"/>
                <a:cs typeface="Lucida Sans Unicode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4/22/22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582939" y="2524992"/>
            <a:ext cx="2285999" cy="2285999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346900" y="0"/>
            <a:ext cx="8941099" cy="10287767"/>
          </a:xfrm>
          <a:prstGeom prst="rect">
            <a:avLst/>
          </a:prstGeom>
        </p:spPr>
      </p:pic>
      <p:sp>
        <p:nvSpPr>
          <p:cNvPr id="18" name="bg object 18"/>
          <p:cNvSpPr/>
          <p:nvPr/>
        </p:nvSpPr>
        <p:spPr>
          <a:xfrm>
            <a:off x="365021" y="7103594"/>
            <a:ext cx="6362700" cy="2733675"/>
          </a:xfrm>
          <a:custGeom>
            <a:avLst/>
            <a:gdLst/>
            <a:ahLst/>
            <a:cxnLst/>
            <a:rect l="l" t="t" r="r" b="b"/>
            <a:pathLst>
              <a:path w="6362700" h="2733675">
                <a:moveTo>
                  <a:pt x="6362699" y="2733674"/>
                </a:moveTo>
                <a:lnTo>
                  <a:pt x="0" y="2733674"/>
                </a:lnTo>
                <a:lnTo>
                  <a:pt x="0" y="0"/>
                </a:lnTo>
                <a:lnTo>
                  <a:pt x="6362699" y="0"/>
                </a:lnTo>
                <a:lnTo>
                  <a:pt x="6362699" y="2733674"/>
                </a:lnTo>
                <a:close/>
              </a:path>
            </a:pathLst>
          </a:custGeom>
          <a:solidFill>
            <a:srgbClr val="4B6FB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4/22/22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860378" y="1000379"/>
            <a:ext cx="6567243" cy="5740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0" i="0">
                <a:solidFill>
                  <a:srgbClr val="181818"/>
                </a:solidFill>
                <a:latin typeface="Lucida Sans Unicode"/>
                <a:cs typeface="Lucida Sans Unicode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34264" y="2205911"/>
            <a:ext cx="16816705" cy="4292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0" b="0" i="0">
                <a:solidFill>
                  <a:srgbClr val="4B6FBE"/>
                </a:solidFill>
                <a:latin typeface="Lucida Sans Unicode"/>
                <a:cs typeface="Lucida Sans Unicode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4/22/22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7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2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20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.jp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52321" y="2346557"/>
            <a:ext cx="9703435" cy="4292600"/>
          </a:xfrm>
          <a:prstGeom prst="rect">
            <a:avLst/>
          </a:prstGeom>
        </p:spPr>
        <p:txBody>
          <a:bodyPr vert="horz" wrap="square" lIns="0" tIns="101600" rIns="0" bIns="0" rtlCol="0">
            <a:spAutoFit/>
          </a:bodyPr>
          <a:lstStyle/>
          <a:p>
            <a:pPr marL="12700" marR="5080">
              <a:lnSpc>
                <a:spcPts val="6600"/>
              </a:lnSpc>
              <a:spcBef>
                <a:spcPts val="800"/>
              </a:spcBef>
            </a:pPr>
            <a:r>
              <a:rPr sz="6000" spc="20" dirty="0">
                <a:solidFill>
                  <a:srgbClr val="4B6FBE"/>
                </a:solidFill>
                <a:latin typeface="Lucida Sans Unicode"/>
                <a:cs typeface="Lucida Sans Unicode"/>
              </a:rPr>
              <a:t>Разработка</a:t>
            </a:r>
            <a:r>
              <a:rPr sz="6000" spc="-340" dirty="0">
                <a:solidFill>
                  <a:srgbClr val="4B6FBE"/>
                </a:solidFill>
                <a:latin typeface="Lucida Sans Unicode"/>
                <a:cs typeface="Lucida Sans Unicode"/>
              </a:rPr>
              <a:t> </a:t>
            </a:r>
            <a:r>
              <a:rPr sz="6000" spc="-20" dirty="0">
                <a:solidFill>
                  <a:srgbClr val="4B6FBE"/>
                </a:solidFill>
                <a:latin typeface="Lucida Sans Unicode"/>
                <a:cs typeface="Lucida Sans Unicode"/>
              </a:rPr>
              <a:t>программной </a:t>
            </a:r>
            <a:r>
              <a:rPr sz="6000" spc="-1885" dirty="0">
                <a:solidFill>
                  <a:srgbClr val="4B6FBE"/>
                </a:solidFill>
                <a:latin typeface="Lucida Sans Unicode"/>
                <a:cs typeface="Lucida Sans Unicode"/>
              </a:rPr>
              <a:t> </a:t>
            </a:r>
            <a:r>
              <a:rPr sz="6000" spc="10" dirty="0">
                <a:solidFill>
                  <a:srgbClr val="4B6FBE"/>
                </a:solidFill>
                <a:latin typeface="Lucida Sans Unicode"/>
                <a:cs typeface="Lucida Sans Unicode"/>
              </a:rPr>
              <a:t>системы </a:t>
            </a:r>
            <a:r>
              <a:rPr sz="6000" spc="30" dirty="0">
                <a:solidFill>
                  <a:srgbClr val="4B6FBE"/>
                </a:solidFill>
                <a:latin typeface="Lucida Sans Unicode"/>
                <a:cs typeface="Lucida Sans Unicode"/>
              </a:rPr>
              <a:t>автоматизации </a:t>
            </a:r>
            <a:r>
              <a:rPr sz="6000" spc="35" dirty="0">
                <a:solidFill>
                  <a:srgbClr val="4B6FBE"/>
                </a:solidFill>
                <a:latin typeface="Lucida Sans Unicode"/>
                <a:cs typeface="Lucida Sans Unicode"/>
              </a:rPr>
              <a:t> </a:t>
            </a:r>
            <a:r>
              <a:rPr sz="6000" spc="-50" dirty="0">
                <a:solidFill>
                  <a:srgbClr val="4B6FBE"/>
                </a:solidFill>
                <a:latin typeface="Lucida Sans Unicode"/>
                <a:cs typeface="Lucida Sans Unicode"/>
              </a:rPr>
              <a:t>бюджетных </a:t>
            </a:r>
            <a:r>
              <a:rPr sz="6000" spc="-55" dirty="0">
                <a:solidFill>
                  <a:srgbClr val="4B6FBE"/>
                </a:solidFill>
                <a:latin typeface="Lucida Sans Unicode"/>
                <a:cs typeface="Lucida Sans Unicode"/>
              </a:rPr>
              <a:t>процессов </a:t>
            </a:r>
            <a:r>
              <a:rPr sz="6000" spc="305" dirty="0">
                <a:solidFill>
                  <a:srgbClr val="4B6FBE"/>
                </a:solidFill>
                <a:latin typeface="Lucida Sans Unicode"/>
                <a:cs typeface="Lucida Sans Unicode"/>
              </a:rPr>
              <a:t>в </a:t>
            </a:r>
            <a:r>
              <a:rPr sz="6000" spc="310" dirty="0">
                <a:solidFill>
                  <a:srgbClr val="4B6FBE"/>
                </a:solidFill>
                <a:latin typeface="Lucida Sans Unicode"/>
                <a:cs typeface="Lucida Sans Unicode"/>
              </a:rPr>
              <a:t> </a:t>
            </a:r>
            <a:r>
              <a:rPr sz="6000" spc="-40" dirty="0">
                <a:solidFill>
                  <a:srgbClr val="4B6FBE"/>
                </a:solidFill>
                <a:latin typeface="Lucida Sans Unicode"/>
                <a:cs typeface="Lucida Sans Unicode"/>
              </a:rPr>
              <a:t>области </a:t>
            </a:r>
            <a:r>
              <a:rPr sz="6000" spc="-35" dirty="0">
                <a:solidFill>
                  <a:srgbClr val="4B6FBE"/>
                </a:solidFill>
                <a:latin typeface="Lucida Sans Unicode"/>
                <a:cs typeface="Lucida Sans Unicode"/>
              </a:rPr>
              <a:t> </a:t>
            </a:r>
            <a:r>
              <a:rPr sz="6000" spc="-5" dirty="0">
                <a:solidFill>
                  <a:srgbClr val="4B6FBE"/>
                </a:solidFill>
                <a:latin typeface="Lucida Sans Unicode"/>
                <a:cs typeface="Lucida Sans Unicode"/>
              </a:rPr>
              <a:t>энергосбережения</a:t>
            </a:r>
            <a:endParaRPr sz="6000">
              <a:latin typeface="Lucida Sans Unicode"/>
              <a:cs typeface="Lucida Sans Unicod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49990" y="7002881"/>
            <a:ext cx="5625465" cy="283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5399"/>
              </a:lnSpc>
              <a:spcBef>
                <a:spcPts val="100"/>
              </a:spcBef>
            </a:pPr>
            <a:r>
              <a:rPr sz="320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П</a:t>
            </a:r>
            <a:r>
              <a:rPr sz="3200" spc="-35" dirty="0">
                <a:solidFill>
                  <a:srgbClr val="FFFFFF"/>
                </a:solidFill>
                <a:latin typeface="Lucida Sans Unicode"/>
                <a:cs typeface="Lucida Sans Unicode"/>
              </a:rPr>
              <a:t>о</a:t>
            </a:r>
            <a:r>
              <a:rPr sz="3200" spc="-300" dirty="0">
                <a:solidFill>
                  <a:srgbClr val="FFFFFF"/>
                </a:solidFill>
                <a:latin typeface="Lucida Sans Unicode"/>
                <a:cs typeface="Lucida Sans Unicode"/>
              </a:rPr>
              <a:t>д</a:t>
            </a:r>
            <a:r>
              <a:rPr sz="3200" spc="-204" dirty="0">
                <a:solidFill>
                  <a:srgbClr val="FFFFFF"/>
                </a:solidFill>
                <a:latin typeface="Lucida Sans Unicode"/>
                <a:cs typeface="Lucida Sans Unicode"/>
              </a:rPr>
              <a:t>г</a:t>
            </a:r>
            <a:r>
              <a:rPr sz="3200" spc="-35" dirty="0">
                <a:solidFill>
                  <a:srgbClr val="FFFFFF"/>
                </a:solidFill>
                <a:latin typeface="Lucida Sans Unicode"/>
                <a:cs typeface="Lucida Sans Unicode"/>
              </a:rPr>
              <a:t>о</a:t>
            </a:r>
            <a:r>
              <a:rPr sz="3200" spc="-65" dirty="0">
                <a:solidFill>
                  <a:srgbClr val="FFFFFF"/>
                </a:solidFill>
                <a:latin typeface="Lucida Sans Unicode"/>
                <a:cs typeface="Lucida Sans Unicode"/>
              </a:rPr>
              <a:t>т</a:t>
            </a:r>
            <a:r>
              <a:rPr sz="3200" spc="-35" dirty="0">
                <a:solidFill>
                  <a:srgbClr val="FFFFFF"/>
                </a:solidFill>
                <a:latin typeface="Lucida Sans Unicode"/>
                <a:cs typeface="Lucida Sans Unicode"/>
              </a:rPr>
              <a:t>о</a:t>
            </a:r>
            <a:r>
              <a:rPr sz="3200" spc="155" dirty="0">
                <a:solidFill>
                  <a:srgbClr val="FFFFFF"/>
                </a:solidFill>
                <a:latin typeface="Lucida Sans Unicode"/>
                <a:cs typeface="Lucida Sans Unicode"/>
              </a:rPr>
              <a:t>в</a:t>
            </a:r>
            <a:r>
              <a:rPr sz="3200" spc="45" dirty="0">
                <a:solidFill>
                  <a:srgbClr val="FFFFFF"/>
                </a:solidFill>
                <a:latin typeface="Lucida Sans Unicode"/>
                <a:cs typeface="Lucida Sans Unicode"/>
              </a:rPr>
              <a:t>и</a:t>
            </a:r>
            <a:r>
              <a:rPr sz="3200" spc="-40" dirty="0">
                <a:solidFill>
                  <a:srgbClr val="FFFFFF"/>
                </a:solidFill>
                <a:latin typeface="Lucida Sans Unicode"/>
                <a:cs typeface="Lucida Sans Unicode"/>
              </a:rPr>
              <a:t>л</a:t>
            </a:r>
            <a:r>
              <a:rPr sz="3200" spc="-114" dirty="0">
                <a:solidFill>
                  <a:srgbClr val="FFFFFF"/>
                </a:solidFill>
                <a:latin typeface="Microsoft Sans Serif"/>
                <a:cs typeface="Microsoft Sans Serif"/>
              </a:rPr>
              <a:t>:</a:t>
            </a:r>
            <a:r>
              <a:rPr sz="3200" spc="-2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200" spc="-110" dirty="0">
                <a:solidFill>
                  <a:srgbClr val="FFFFFF"/>
                </a:solidFill>
                <a:latin typeface="Lucida Sans Unicode"/>
                <a:cs typeface="Lucida Sans Unicode"/>
              </a:rPr>
              <a:t>с</a:t>
            </a:r>
            <a:r>
              <a:rPr sz="3200" spc="-65" dirty="0">
                <a:solidFill>
                  <a:srgbClr val="FFFFFF"/>
                </a:solidFill>
                <a:latin typeface="Lucida Sans Unicode"/>
                <a:cs typeface="Lucida Sans Unicode"/>
              </a:rPr>
              <a:t>т</a:t>
            </a:r>
            <a:r>
              <a:rPr sz="3200" spc="-60" dirty="0">
                <a:solidFill>
                  <a:srgbClr val="FFFFFF"/>
                </a:solidFill>
                <a:latin typeface="Lucida Sans Unicode"/>
                <a:cs typeface="Lucida Sans Unicode"/>
              </a:rPr>
              <a:t>у</a:t>
            </a:r>
            <a:r>
              <a:rPr sz="3200" spc="-300" dirty="0">
                <a:solidFill>
                  <a:srgbClr val="FFFFFF"/>
                </a:solidFill>
                <a:latin typeface="Lucida Sans Unicode"/>
                <a:cs typeface="Lucida Sans Unicode"/>
              </a:rPr>
              <a:t>д</a:t>
            </a:r>
            <a:r>
              <a:rPr sz="3200" spc="15" dirty="0">
                <a:solidFill>
                  <a:srgbClr val="FFFFFF"/>
                </a:solidFill>
                <a:latin typeface="Lucida Sans Unicode"/>
                <a:cs typeface="Lucida Sans Unicode"/>
              </a:rPr>
              <a:t>е</a:t>
            </a:r>
            <a:r>
              <a:rPr sz="3200" spc="25" dirty="0">
                <a:solidFill>
                  <a:srgbClr val="FFFFFF"/>
                </a:solidFill>
                <a:latin typeface="Lucida Sans Unicode"/>
                <a:cs typeface="Lucida Sans Unicode"/>
              </a:rPr>
              <a:t>н</a:t>
            </a:r>
            <a:r>
              <a:rPr sz="3200" spc="-60" dirty="0">
                <a:solidFill>
                  <a:srgbClr val="FFFFFF"/>
                </a:solidFill>
                <a:latin typeface="Lucida Sans Unicode"/>
                <a:cs typeface="Lucida Sans Unicode"/>
              </a:rPr>
              <a:t>т</a:t>
            </a:r>
            <a:r>
              <a:rPr sz="3200" spc="-37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200" spc="-204" dirty="0">
                <a:solidFill>
                  <a:srgbClr val="FFFFFF"/>
                </a:solidFill>
                <a:latin typeface="Lucida Sans Unicode"/>
                <a:cs typeface="Lucida Sans Unicode"/>
              </a:rPr>
              <a:t>г</a:t>
            </a:r>
            <a:r>
              <a:rPr sz="3200" spc="-55" dirty="0">
                <a:solidFill>
                  <a:srgbClr val="FFFFFF"/>
                </a:solidFill>
                <a:latin typeface="Lucida Sans Unicode"/>
                <a:cs typeface="Lucida Sans Unicode"/>
              </a:rPr>
              <a:t>р</a:t>
            </a:r>
            <a:r>
              <a:rPr sz="3200" spc="-60" dirty="0">
                <a:solidFill>
                  <a:srgbClr val="FFFFFF"/>
                </a:solidFill>
                <a:latin typeface="Lucida Sans Unicode"/>
                <a:cs typeface="Lucida Sans Unicode"/>
              </a:rPr>
              <a:t>у</a:t>
            </a:r>
            <a:r>
              <a:rPr sz="3200" spc="-15" dirty="0">
                <a:solidFill>
                  <a:srgbClr val="FFFFFF"/>
                </a:solidFill>
                <a:latin typeface="Lucida Sans Unicode"/>
                <a:cs typeface="Lucida Sans Unicode"/>
              </a:rPr>
              <a:t>пп</a:t>
            </a:r>
            <a:r>
              <a:rPr sz="3200" spc="105" dirty="0">
                <a:solidFill>
                  <a:srgbClr val="FFFFFF"/>
                </a:solidFill>
                <a:latin typeface="Lucida Sans Unicode"/>
                <a:cs typeface="Lucida Sans Unicode"/>
              </a:rPr>
              <a:t>ы  </a:t>
            </a:r>
            <a:r>
              <a:rPr sz="320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П</a:t>
            </a:r>
            <a:r>
              <a:rPr sz="3200" spc="229" dirty="0">
                <a:solidFill>
                  <a:srgbClr val="FFFFFF"/>
                </a:solidFill>
                <a:latin typeface="Lucida Sans Unicode"/>
                <a:cs typeface="Lucida Sans Unicode"/>
              </a:rPr>
              <a:t>В</a:t>
            </a:r>
            <a:r>
              <a:rPr sz="3200" spc="-85" dirty="0">
                <a:solidFill>
                  <a:srgbClr val="FFFFFF"/>
                </a:solidFill>
                <a:latin typeface="Microsoft Sans Serif"/>
                <a:cs typeface="Microsoft Sans Serif"/>
              </a:rPr>
              <a:t>-</a:t>
            </a:r>
            <a:r>
              <a:rPr sz="3200" spc="-215" dirty="0">
                <a:solidFill>
                  <a:srgbClr val="FFFFFF"/>
                </a:solidFill>
                <a:latin typeface="Microsoft Sans Serif"/>
                <a:cs typeface="Microsoft Sans Serif"/>
              </a:rPr>
              <a:t>4</a:t>
            </a:r>
            <a:r>
              <a:rPr sz="3200" spc="-210" dirty="0">
                <a:solidFill>
                  <a:srgbClr val="FFFFFF"/>
                </a:solidFill>
                <a:latin typeface="Microsoft Sans Serif"/>
                <a:cs typeface="Microsoft Sans Serif"/>
              </a:rPr>
              <a:t>2</a:t>
            </a:r>
            <a:r>
              <a:rPr sz="3200" spc="-2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200" spc="-35" dirty="0">
                <a:solidFill>
                  <a:srgbClr val="FFFFFF"/>
                </a:solidFill>
                <a:latin typeface="Lucida Sans Unicode"/>
                <a:cs typeface="Lucida Sans Unicode"/>
              </a:rPr>
              <a:t>к</a:t>
            </a:r>
            <a:r>
              <a:rPr sz="3200" spc="20" dirty="0">
                <a:solidFill>
                  <a:srgbClr val="FFFFFF"/>
                </a:solidFill>
                <a:latin typeface="Lucida Sans Unicode"/>
                <a:cs typeface="Lucida Sans Unicode"/>
              </a:rPr>
              <a:t>а</a:t>
            </a:r>
            <a:r>
              <a:rPr sz="3200" spc="-270" dirty="0">
                <a:solidFill>
                  <a:srgbClr val="FFFFFF"/>
                </a:solidFill>
                <a:latin typeface="Lucida Sans Unicode"/>
                <a:cs typeface="Lucida Sans Unicode"/>
              </a:rPr>
              <a:t>ф</a:t>
            </a:r>
            <a:r>
              <a:rPr sz="3200" spc="15" dirty="0">
                <a:solidFill>
                  <a:srgbClr val="FFFFFF"/>
                </a:solidFill>
                <a:latin typeface="Lucida Sans Unicode"/>
                <a:cs typeface="Lucida Sans Unicode"/>
              </a:rPr>
              <a:t>е</a:t>
            </a:r>
            <a:r>
              <a:rPr sz="3200" spc="-300" dirty="0">
                <a:solidFill>
                  <a:srgbClr val="FFFFFF"/>
                </a:solidFill>
                <a:latin typeface="Lucida Sans Unicode"/>
                <a:cs typeface="Lucida Sans Unicode"/>
              </a:rPr>
              <a:t>д</a:t>
            </a:r>
            <a:r>
              <a:rPr sz="3200" spc="-55" dirty="0">
                <a:solidFill>
                  <a:srgbClr val="FFFFFF"/>
                </a:solidFill>
                <a:latin typeface="Lucida Sans Unicode"/>
                <a:cs typeface="Lucida Sans Unicode"/>
              </a:rPr>
              <a:t>р</a:t>
            </a:r>
            <a:r>
              <a:rPr sz="3200" spc="175" dirty="0">
                <a:solidFill>
                  <a:srgbClr val="FFFFFF"/>
                </a:solidFill>
                <a:latin typeface="Lucida Sans Unicode"/>
                <a:cs typeface="Lucida Sans Unicode"/>
              </a:rPr>
              <a:t>ы</a:t>
            </a:r>
            <a:r>
              <a:rPr sz="3200" spc="-37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20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П</a:t>
            </a:r>
            <a:r>
              <a:rPr sz="3200" spc="5" dirty="0">
                <a:solidFill>
                  <a:srgbClr val="FFFFFF"/>
                </a:solidFill>
                <a:latin typeface="Lucida Sans Unicode"/>
                <a:cs typeface="Lucida Sans Unicode"/>
              </a:rPr>
              <a:t>О</a:t>
            </a:r>
            <a:r>
              <a:rPr sz="3200" spc="229" dirty="0">
                <a:solidFill>
                  <a:srgbClr val="FFFFFF"/>
                </a:solidFill>
                <a:latin typeface="Lucida Sans Unicode"/>
                <a:cs typeface="Lucida Sans Unicode"/>
              </a:rPr>
              <a:t>В</a:t>
            </a:r>
            <a:r>
              <a:rPr sz="3200" spc="-250" dirty="0">
                <a:solidFill>
                  <a:srgbClr val="FFFFFF"/>
                </a:solidFill>
                <a:latin typeface="Lucida Sans Unicode"/>
                <a:cs typeface="Lucida Sans Unicode"/>
              </a:rPr>
              <a:t>Т</a:t>
            </a:r>
            <a:r>
              <a:rPr sz="3200" spc="45" dirty="0">
                <a:solidFill>
                  <a:srgbClr val="FFFFFF"/>
                </a:solidFill>
                <a:latin typeface="Lucida Sans Unicode"/>
                <a:cs typeface="Lucida Sans Unicode"/>
              </a:rPr>
              <a:t>и</a:t>
            </a:r>
            <a:r>
              <a:rPr sz="3200" spc="-170" dirty="0">
                <a:solidFill>
                  <a:srgbClr val="FFFFFF"/>
                </a:solidFill>
                <a:latin typeface="Lucida Sans Unicode"/>
                <a:cs typeface="Lucida Sans Unicode"/>
              </a:rPr>
              <a:t>А</a:t>
            </a:r>
            <a:r>
              <a:rPr sz="3200" spc="-125" dirty="0">
                <a:solidFill>
                  <a:srgbClr val="FFFFFF"/>
                </a:solidFill>
                <a:latin typeface="Lucida Sans Unicode"/>
                <a:cs typeface="Lucida Sans Unicode"/>
              </a:rPr>
              <a:t>С  </a:t>
            </a:r>
            <a:r>
              <a:rPr sz="3200" spc="-135" dirty="0">
                <a:solidFill>
                  <a:srgbClr val="FFFFFF"/>
                </a:solidFill>
                <a:latin typeface="Lucida Sans Unicode"/>
                <a:cs typeface="Lucida Sans Unicode"/>
              </a:rPr>
              <a:t>Х</a:t>
            </a:r>
            <a:r>
              <a:rPr sz="3200" spc="20" dirty="0">
                <a:solidFill>
                  <a:srgbClr val="FFFFFF"/>
                </a:solidFill>
                <a:latin typeface="Lucida Sans Unicode"/>
                <a:cs typeface="Lucida Sans Unicode"/>
              </a:rPr>
              <a:t>а</a:t>
            </a:r>
            <a:r>
              <a:rPr sz="3200" spc="-55" dirty="0">
                <a:solidFill>
                  <a:srgbClr val="FFFFFF"/>
                </a:solidFill>
                <a:latin typeface="Lucida Sans Unicode"/>
                <a:cs typeface="Lucida Sans Unicode"/>
              </a:rPr>
              <a:t>р</a:t>
            </a:r>
            <a:r>
              <a:rPr sz="3200" spc="45" dirty="0">
                <a:solidFill>
                  <a:srgbClr val="FFFFFF"/>
                </a:solidFill>
                <a:latin typeface="Lucida Sans Unicode"/>
                <a:cs typeface="Lucida Sans Unicode"/>
              </a:rPr>
              <a:t>и</a:t>
            </a:r>
            <a:r>
              <a:rPr sz="3200" spc="-65" dirty="0">
                <a:solidFill>
                  <a:srgbClr val="FFFFFF"/>
                </a:solidFill>
                <a:latin typeface="Lucida Sans Unicode"/>
                <a:cs typeface="Lucida Sans Unicode"/>
              </a:rPr>
              <a:t>т</a:t>
            </a:r>
            <a:r>
              <a:rPr sz="3200" spc="-35" dirty="0">
                <a:solidFill>
                  <a:srgbClr val="FFFFFF"/>
                </a:solidFill>
                <a:latin typeface="Lucida Sans Unicode"/>
                <a:cs typeface="Lucida Sans Unicode"/>
              </a:rPr>
              <a:t>о</a:t>
            </a:r>
            <a:r>
              <a:rPr sz="3200" spc="25" dirty="0">
                <a:solidFill>
                  <a:srgbClr val="FFFFFF"/>
                </a:solidFill>
                <a:latin typeface="Lucida Sans Unicode"/>
                <a:cs typeface="Lucida Sans Unicode"/>
              </a:rPr>
              <a:t>н</a:t>
            </a:r>
            <a:r>
              <a:rPr sz="3200" spc="-35" dirty="0">
                <a:solidFill>
                  <a:srgbClr val="FFFFFF"/>
                </a:solidFill>
                <a:latin typeface="Lucida Sans Unicode"/>
                <a:cs typeface="Lucida Sans Unicode"/>
              </a:rPr>
              <a:t>о</a:t>
            </a:r>
            <a:r>
              <a:rPr sz="3200" spc="160" dirty="0">
                <a:solidFill>
                  <a:srgbClr val="FFFFFF"/>
                </a:solidFill>
                <a:latin typeface="Lucida Sans Unicode"/>
                <a:cs typeface="Lucida Sans Unicode"/>
              </a:rPr>
              <a:t>в</a:t>
            </a:r>
            <a:r>
              <a:rPr sz="3200" spc="-37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200" spc="-200" dirty="0">
                <a:solidFill>
                  <a:srgbClr val="FFFFFF"/>
                </a:solidFill>
                <a:latin typeface="Lucida Sans Unicode"/>
                <a:cs typeface="Lucida Sans Unicode"/>
              </a:rPr>
              <a:t>С</a:t>
            </a:r>
            <a:r>
              <a:rPr sz="3200" spc="-120" dirty="0">
                <a:solidFill>
                  <a:srgbClr val="FFFFFF"/>
                </a:solidFill>
                <a:latin typeface="Microsoft Sans Serif"/>
                <a:cs typeface="Microsoft Sans Serif"/>
              </a:rPr>
              <a:t>.</a:t>
            </a:r>
            <a:r>
              <a:rPr sz="3200" spc="-235" dirty="0">
                <a:solidFill>
                  <a:srgbClr val="FFFFFF"/>
                </a:solidFill>
                <a:latin typeface="Lucida Sans Unicode"/>
                <a:cs typeface="Lucida Sans Unicode"/>
              </a:rPr>
              <a:t>Д</a:t>
            </a:r>
            <a:r>
              <a:rPr sz="3200" spc="-114" dirty="0">
                <a:solidFill>
                  <a:srgbClr val="FFFFFF"/>
                </a:solidFill>
                <a:latin typeface="Microsoft Sans Serif"/>
                <a:cs typeface="Microsoft Sans Serif"/>
              </a:rPr>
              <a:t>.</a:t>
            </a:r>
            <a:endParaRPr sz="3200">
              <a:latin typeface="Microsoft Sans Serif"/>
              <a:cs typeface="Microsoft Sans Serif"/>
            </a:endParaRPr>
          </a:p>
          <a:p>
            <a:pPr marL="12700" marR="852169">
              <a:lnSpc>
                <a:spcPct val="115399"/>
              </a:lnSpc>
            </a:pPr>
            <a:r>
              <a:rPr sz="3200" spc="25" dirty="0">
                <a:solidFill>
                  <a:srgbClr val="FFFFFF"/>
                </a:solidFill>
                <a:latin typeface="Lucida Sans Unicode"/>
                <a:cs typeface="Lucida Sans Unicode"/>
              </a:rPr>
              <a:t>н</a:t>
            </a:r>
            <a:r>
              <a:rPr sz="3200" spc="20" dirty="0">
                <a:solidFill>
                  <a:srgbClr val="FFFFFF"/>
                </a:solidFill>
                <a:latin typeface="Lucida Sans Unicode"/>
                <a:cs typeface="Lucida Sans Unicode"/>
              </a:rPr>
              <a:t>а</a:t>
            </a:r>
            <a:r>
              <a:rPr sz="3200" spc="-60" dirty="0">
                <a:solidFill>
                  <a:srgbClr val="FFFFFF"/>
                </a:solidFill>
                <a:latin typeface="Lucida Sans Unicode"/>
                <a:cs typeface="Lucida Sans Unicode"/>
              </a:rPr>
              <a:t>у</a:t>
            </a:r>
            <a:r>
              <a:rPr sz="3200" spc="280" dirty="0">
                <a:solidFill>
                  <a:srgbClr val="FFFFFF"/>
                </a:solidFill>
                <a:latin typeface="Lucida Sans Unicode"/>
                <a:cs typeface="Lucida Sans Unicode"/>
              </a:rPr>
              <a:t>ч</a:t>
            </a:r>
            <a:r>
              <a:rPr sz="3200" spc="25" dirty="0">
                <a:solidFill>
                  <a:srgbClr val="FFFFFF"/>
                </a:solidFill>
                <a:latin typeface="Lucida Sans Unicode"/>
                <a:cs typeface="Lucida Sans Unicode"/>
              </a:rPr>
              <a:t>н</a:t>
            </a:r>
            <a:r>
              <a:rPr sz="3200" spc="170" dirty="0">
                <a:solidFill>
                  <a:srgbClr val="FFFFFF"/>
                </a:solidFill>
                <a:latin typeface="Lucida Sans Unicode"/>
                <a:cs typeface="Lucida Sans Unicode"/>
              </a:rPr>
              <a:t>ы</a:t>
            </a:r>
            <a:r>
              <a:rPr sz="3200" spc="50" dirty="0">
                <a:solidFill>
                  <a:srgbClr val="FFFFFF"/>
                </a:solidFill>
                <a:latin typeface="Lucida Sans Unicode"/>
                <a:cs typeface="Lucida Sans Unicode"/>
              </a:rPr>
              <a:t>й</a:t>
            </a:r>
            <a:r>
              <a:rPr sz="3200" spc="-37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200" spc="-55" dirty="0">
                <a:solidFill>
                  <a:srgbClr val="FFFFFF"/>
                </a:solidFill>
                <a:latin typeface="Lucida Sans Unicode"/>
                <a:cs typeface="Lucida Sans Unicode"/>
              </a:rPr>
              <a:t>р</a:t>
            </a:r>
            <a:r>
              <a:rPr sz="3200" spc="-60" dirty="0">
                <a:solidFill>
                  <a:srgbClr val="FFFFFF"/>
                </a:solidFill>
                <a:latin typeface="Lucida Sans Unicode"/>
                <a:cs typeface="Lucida Sans Unicode"/>
              </a:rPr>
              <a:t>у</a:t>
            </a:r>
            <a:r>
              <a:rPr sz="3200" spc="-35" dirty="0">
                <a:solidFill>
                  <a:srgbClr val="FFFFFF"/>
                </a:solidFill>
                <a:latin typeface="Lucida Sans Unicode"/>
                <a:cs typeface="Lucida Sans Unicode"/>
              </a:rPr>
              <a:t>ко</a:t>
            </a:r>
            <a:r>
              <a:rPr sz="3200" spc="155" dirty="0">
                <a:solidFill>
                  <a:srgbClr val="FFFFFF"/>
                </a:solidFill>
                <a:latin typeface="Lucida Sans Unicode"/>
                <a:cs typeface="Lucida Sans Unicode"/>
              </a:rPr>
              <a:t>в</a:t>
            </a:r>
            <a:r>
              <a:rPr sz="3200" spc="-35" dirty="0">
                <a:solidFill>
                  <a:srgbClr val="FFFFFF"/>
                </a:solidFill>
                <a:latin typeface="Lucida Sans Unicode"/>
                <a:cs typeface="Lucida Sans Unicode"/>
              </a:rPr>
              <a:t>о</a:t>
            </a:r>
            <a:r>
              <a:rPr sz="3200" spc="-300" dirty="0">
                <a:solidFill>
                  <a:srgbClr val="FFFFFF"/>
                </a:solidFill>
                <a:latin typeface="Lucida Sans Unicode"/>
                <a:cs typeface="Lucida Sans Unicode"/>
              </a:rPr>
              <a:t>д</a:t>
            </a:r>
            <a:r>
              <a:rPr sz="3200" spc="45" dirty="0">
                <a:solidFill>
                  <a:srgbClr val="FFFFFF"/>
                </a:solidFill>
                <a:latin typeface="Lucida Sans Unicode"/>
                <a:cs typeface="Lucida Sans Unicode"/>
              </a:rPr>
              <a:t>и</a:t>
            </a:r>
            <a:r>
              <a:rPr sz="3200" spc="-65" dirty="0">
                <a:solidFill>
                  <a:srgbClr val="FFFFFF"/>
                </a:solidFill>
                <a:latin typeface="Lucida Sans Unicode"/>
                <a:cs typeface="Lucida Sans Unicode"/>
              </a:rPr>
              <a:t>т</a:t>
            </a:r>
            <a:r>
              <a:rPr sz="3200" spc="15" dirty="0">
                <a:solidFill>
                  <a:srgbClr val="FFFFFF"/>
                </a:solidFill>
                <a:latin typeface="Lucida Sans Unicode"/>
                <a:cs typeface="Lucida Sans Unicode"/>
              </a:rPr>
              <a:t>е</a:t>
            </a:r>
            <a:r>
              <a:rPr sz="3200" spc="-40" dirty="0">
                <a:solidFill>
                  <a:srgbClr val="FFFFFF"/>
                </a:solidFill>
                <a:latin typeface="Lucida Sans Unicode"/>
                <a:cs typeface="Lucida Sans Unicode"/>
              </a:rPr>
              <a:t>л</a:t>
            </a:r>
            <a:r>
              <a:rPr sz="3200" spc="275" dirty="0">
                <a:solidFill>
                  <a:srgbClr val="FFFFFF"/>
                </a:solidFill>
                <a:latin typeface="Lucida Sans Unicode"/>
                <a:cs typeface="Lucida Sans Unicode"/>
              </a:rPr>
              <a:t>ь</a:t>
            </a:r>
            <a:r>
              <a:rPr sz="3200" spc="-114" dirty="0">
                <a:solidFill>
                  <a:srgbClr val="FFFFFF"/>
                </a:solidFill>
                <a:latin typeface="Microsoft Sans Serif"/>
                <a:cs typeface="Microsoft Sans Serif"/>
              </a:rPr>
              <a:t>:  </a:t>
            </a:r>
            <a:r>
              <a:rPr sz="3200" spc="-110" dirty="0">
                <a:solidFill>
                  <a:srgbClr val="FFFFFF"/>
                </a:solidFill>
                <a:latin typeface="Lucida Sans Unicode"/>
                <a:cs typeface="Lucida Sans Unicode"/>
              </a:rPr>
              <a:t>с</a:t>
            </a:r>
            <a:r>
              <a:rPr sz="3200" spc="-65" dirty="0">
                <a:solidFill>
                  <a:srgbClr val="FFFFFF"/>
                </a:solidFill>
                <a:latin typeface="Lucida Sans Unicode"/>
                <a:cs typeface="Lucida Sans Unicode"/>
              </a:rPr>
              <a:t>т</a:t>
            </a:r>
            <a:r>
              <a:rPr sz="3200" spc="-114" dirty="0">
                <a:solidFill>
                  <a:srgbClr val="FFFFFF"/>
                </a:solidFill>
                <a:latin typeface="Microsoft Sans Serif"/>
                <a:cs typeface="Microsoft Sans Serif"/>
              </a:rPr>
              <a:t>.</a:t>
            </a:r>
            <a:r>
              <a:rPr sz="3200" spc="-2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200" spc="-15" dirty="0">
                <a:solidFill>
                  <a:srgbClr val="FFFFFF"/>
                </a:solidFill>
                <a:latin typeface="Lucida Sans Unicode"/>
                <a:cs typeface="Lucida Sans Unicode"/>
              </a:rPr>
              <a:t>п</a:t>
            </a:r>
            <a:r>
              <a:rPr sz="3200" spc="-55" dirty="0">
                <a:solidFill>
                  <a:srgbClr val="FFFFFF"/>
                </a:solidFill>
                <a:latin typeface="Lucida Sans Unicode"/>
                <a:cs typeface="Lucida Sans Unicode"/>
              </a:rPr>
              <a:t>р</a:t>
            </a:r>
            <a:r>
              <a:rPr sz="3200" spc="-114" dirty="0">
                <a:solidFill>
                  <a:srgbClr val="FFFFFF"/>
                </a:solidFill>
                <a:latin typeface="Microsoft Sans Serif"/>
                <a:cs typeface="Microsoft Sans Serif"/>
              </a:rPr>
              <a:t>.</a:t>
            </a:r>
            <a:r>
              <a:rPr sz="3200" spc="-2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200" spc="100" dirty="0">
                <a:solidFill>
                  <a:srgbClr val="FFFFFF"/>
                </a:solidFill>
                <a:latin typeface="Lucida Sans Unicode"/>
                <a:cs typeface="Lucida Sans Unicode"/>
              </a:rPr>
              <a:t>Б</a:t>
            </a:r>
            <a:r>
              <a:rPr sz="3200" spc="-60" dirty="0">
                <a:solidFill>
                  <a:srgbClr val="FFFFFF"/>
                </a:solidFill>
                <a:latin typeface="Lucida Sans Unicode"/>
                <a:cs typeface="Lucida Sans Unicode"/>
              </a:rPr>
              <a:t>у</a:t>
            </a:r>
            <a:r>
              <a:rPr sz="3200" spc="-275" dirty="0">
                <a:solidFill>
                  <a:srgbClr val="FFFFFF"/>
                </a:solidFill>
                <a:latin typeface="Lucida Sans Unicode"/>
                <a:cs typeface="Lucida Sans Unicode"/>
              </a:rPr>
              <a:t>х</a:t>
            </a:r>
            <a:r>
              <a:rPr sz="3200" spc="20" dirty="0">
                <a:solidFill>
                  <a:srgbClr val="FFFFFF"/>
                </a:solidFill>
                <a:latin typeface="Lucida Sans Unicode"/>
                <a:cs typeface="Lucida Sans Unicode"/>
              </a:rPr>
              <a:t>а</a:t>
            </a:r>
            <a:r>
              <a:rPr sz="3200" spc="25" dirty="0">
                <a:solidFill>
                  <a:srgbClr val="FFFFFF"/>
                </a:solidFill>
                <a:latin typeface="Lucida Sans Unicode"/>
                <a:cs typeface="Lucida Sans Unicode"/>
              </a:rPr>
              <a:t>н</a:t>
            </a:r>
            <a:r>
              <a:rPr sz="3200" spc="-35" dirty="0">
                <a:solidFill>
                  <a:srgbClr val="FFFFFF"/>
                </a:solidFill>
                <a:latin typeface="Lucida Sans Unicode"/>
                <a:cs typeface="Lucida Sans Unicode"/>
              </a:rPr>
              <a:t>о</a:t>
            </a:r>
            <a:r>
              <a:rPr sz="3200" spc="160" dirty="0">
                <a:solidFill>
                  <a:srgbClr val="FFFFFF"/>
                </a:solidFill>
                <a:latin typeface="Lucida Sans Unicode"/>
                <a:cs typeface="Lucida Sans Unicode"/>
              </a:rPr>
              <a:t>в</a:t>
            </a:r>
            <a:r>
              <a:rPr sz="3200" spc="-37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200" spc="-235" dirty="0">
                <a:solidFill>
                  <a:srgbClr val="FFFFFF"/>
                </a:solidFill>
                <a:latin typeface="Lucida Sans Unicode"/>
                <a:cs typeface="Lucida Sans Unicode"/>
              </a:rPr>
              <a:t>Д</a:t>
            </a:r>
            <a:r>
              <a:rPr sz="3200" spc="-114" dirty="0">
                <a:solidFill>
                  <a:srgbClr val="FFFFFF"/>
                </a:solidFill>
                <a:latin typeface="Microsoft Sans Serif"/>
                <a:cs typeface="Microsoft Sans Serif"/>
              </a:rPr>
              <a:t>.</a:t>
            </a:r>
            <a:r>
              <a:rPr sz="3200" spc="-2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200" spc="40" dirty="0">
                <a:solidFill>
                  <a:srgbClr val="FFFFFF"/>
                </a:solidFill>
                <a:latin typeface="Lucida Sans Unicode"/>
                <a:cs typeface="Lucida Sans Unicode"/>
              </a:rPr>
              <a:t>Г</a:t>
            </a:r>
            <a:r>
              <a:rPr sz="3200" spc="-114" dirty="0">
                <a:solidFill>
                  <a:srgbClr val="FFFFFF"/>
                </a:solidFill>
                <a:latin typeface="Microsoft Sans Serif"/>
                <a:cs typeface="Microsoft Sans Serif"/>
              </a:rPr>
              <a:t>.</a:t>
            </a:r>
            <a:endParaRPr sz="3200">
              <a:latin typeface="Microsoft Sans Serif"/>
              <a:cs typeface="Microsoft Sans Serif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9990683" y="1843891"/>
            <a:ext cx="7467600" cy="7410450"/>
            <a:chOff x="9990683" y="1843891"/>
            <a:chExt cx="7467600" cy="741045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696257" y="2972787"/>
              <a:ext cx="2057399" cy="205739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990683" y="1843891"/>
              <a:ext cx="7467599" cy="741044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object 5">
            <a:extLst>
              <a:ext uri="{FF2B5EF4-FFF2-40B4-BE49-F238E27FC236}">
                <a16:creationId xmlns:a16="http://schemas.microsoft.com/office/drawing/2014/main" id="{F25D2090-F00A-0441-80D4-83BC37E25360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 rot="16200000">
            <a:off x="14349317" y="116832"/>
            <a:ext cx="4076700" cy="3843035"/>
          </a:xfrm>
          <a:prstGeom prst="rect">
            <a:avLst/>
          </a:prstGeom>
        </p:spPr>
      </p:pic>
      <p:grpSp>
        <p:nvGrpSpPr>
          <p:cNvPr id="2" name="object 2"/>
          <p:cNvGrpSpPr/>
          <p:nvPr/>
        </p:nvGrpSpPr>
        <p:grpSpPr>
          <a:xfrm>
            <a:off x="1623976" y="2254888"/>
            <a:ext cx="5372735" cy="5372735"/>
            <a:chOff x="1623976" y="2254888"/>
            <a:chExt cx="5372735" cy="5372735"/>
          </a:xfrm>
        </p:grpSpPr>
        <p:sp>
          <p:nvSpPr>
            <p:cNvPr id="3" name="object 3"/>
            <p:cNvSpPr/>
            <p:nvPr/>
          </p:nvSpPr>
          <p:spPr>
            <a:xfrm>
              <a:off x="4310010" y="2254888"/>
              <a:ext cx="2047875" cy="2686685"/>
            </a:xfrm>
            <a:custGeom>
              <a:avLst/>
              <a:gdLst/>
              <a:ahLst/>
              <a:cxnLst/>
              <a:rect l="l" t="t" r="r" b="b"/>
              <a:pathLst>
                <a:path w="2047875" h="2686685">
                  <a:moveTo>
                    <a:pt x="0" y="2686146"/>
                  </a:moveTo>
                  <a:lnTo>
                    <a:pt x="0" y="0"/>
                  </a:lnTo>
                  <a:lnTo>
                    <a:pt x="72753" y="985"/>
                  </a:lnTo>
                  <a:lnTo>
                    <a:pt x="145453" y="3941"/>
                  </a:lnTo>
                  <a:lnTo>
                    <a:pt x="218046" y="8864"/>
                  </a:lnTo>
                  <a:lnTo>
                    <a:pt x="290479" y="15752"/>
                  </a:lnTo>
                  <a:lnTo>
                    <a:pt x="362699" y="24599"/>
                  </a:lnTo>
                  <a:lnTo>
                    <a:pt x="434653" y="35399"/>
                  </a:lnTo>
                  <a:lnTo>
                    <a:pt x="506288" y="48144"/>
                  </a:lnTo>
                  <a:lnTo>
                    <a:pt x="577552" y="62824"/>
                  </a:lnTo>
                  <a:lnTo>
                    <a:pt x="648392" y="79429"/>
                  </a:lnTo>
                  <a:lnTo>
                    <a:pt x="718756" y="97947"/>
                  </a:lnTo>
                  <a:lnTo>
                    <a:pt x="788593" y="118364"/>
                  </a:lnTo>
                  <a:lnTo>
                    <a:pt x="857850" y="140665"/>
                  </a:lnTo>
                  <a:lnTo>
                    <a:pt x="926479" y="164833"/>
                  </a:lnTo>
                  <a:lnTo>
                    <a:pt x="994428" y="190852"/>
                  </a:lnTo>
                  <a:lnTo>
                    <a:pt x="1061648" y="218701"/>
                  </a:lnTo>
                  <a:lnTo>
                    <a:pt x="1128088" y="248360"/>
                  </a:lnTo>
                  <a:lnTo>
                    <a:pt x="1193701" y="279808"/>
                  </a:lnTo>
                  <a:lnTo>
                    <a:pt x="1258438" y="313022"/>
                  </a:lnTo>
                  <a:lnTo>
                    <a:pt x="1322251" y="347977"/>
                  </a:lnTo>
                  <a:lnTo>
                    <a:pt x="1385094" y="384648"/>
                  </a:lnTo>
                  <a:lnTo>
                    <a:pt x="1446922" y="423007"/>
                  </a:lnTo>
                  <a:lnTo>
                    <a:pt x="1507688" y="463026"/>
                  </a:lnTo>
                  <a:lnTo>
                    <a:pt x="1567347" y="504677"/>
                  </a:lnTo>
                  <a:lnTo>
                    <a:pt x="1625855" y="547928"/>
                  </a:lnTo>
                  <a:lnTo>
                    <a:pt x="1683172" y="592748"/>
                  </a:lnTo>
                  <a:lnTo>
                    <a:pt x="1739253" y="639104"/>
                  </a:lnTo>
                  <a:lnTo>
                    <a:pt x="1794059" y="686962"/>
                  </a:lnTo>
                  <a:lnTo>
                    <a:pt x="1847547" y="736287"/>
                  </a:lnTo>
                  <a:lnTo>
                    <a:pt x="1899681" y="787043"/>
                  </a:lnTo>
                  <a:lnTo>
                    <a:pt x="1950421" y="839192"/>
                  </a:lnTo>
                  <a:lnTo>
                    <a:pt x="1999730" y="892696"/>
                  </a:lnTo>
                  <a:lnTo>
                    <a:pt x="2047571" y="947515"/>
                  </a:lnTo>
                  <a:lnTo>
                    <a:pt x="0" y="2686146"/>
                  </a:lnTo>
                  <a:close/>
                </a:path>
              </a:pathLst>
            </a:custGeom>
            <a:solidFill>
              <a:srgbClr val="37C8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623976" y="3102241"/>
              <a:ext cx="5372735" cy="4525010"/>
            </a:xfrm>
            <a:custGeom>
              <a:avLst/>
              <a:gdLst/>
              <a:ahLst/>
              <a:cxnLst/>
              <a:rect l="l" t="t" r="r" b="b"/>
              <a:pathLst>
                <a:path w="5372734" h="4525009">
                  <a:moveTo>
                    <a:pt x="2673238" y="4524910"/>
                  </a:moveTo>
                  <a:lnTo>
                    <a:pt x="2613652" y="4523965"/>
                  </a:lnTo>
                  <a:lnTo>
                    <a:pt x="2554101" y="4521699"/>
                  </a:lnTo>
                  <a:lnTo>
                    <a:pt x="2494615" y="4518111"/>
                  </a:lnTo>
                  <a:lnTo>
                    <a:pt x="2435223" y="4513206"/>
                  </a:lnTo>
                  <a:lnTo>
                    <a:pt x="2375955" y="4506984"/>
                  </a:lnTo>
                  <a:lnTo>
                    <a:pt x="2316839" y="4499448"/>
                  </a:lnTo>
                  <a:lnTo>
                    <a:pt x="2257905" y="4490603"/>
                  </a:lnTo>
                  <a:lnTo>
                    <a:pt x="2199182" y="4480453"/>
                  </a:lnTo>
                  <a:lnTo>
                    <a:pt x="2140699" y="4469003"/>
                  </a:lnTo>
                  <a:lnTo>
                    <a:pt x="2082484" y="4456258"/>
                  </a:lnTo>
                  <a:lnTo>
                    <a:pt x="2024565" y="4442224"/>
                  </a:lnTo>
                  <a:lnTo>
                    <a:pt x="1966973" y="4426909"/>
                  </a:lnTo>
                  <a:lnTo>
                    <a:pt x="1909735" y="4410321"/>
                  </a:lnTo>
                  <a:lnTo>
                    <a:pt x="1852878" y="4392466"/>
                  </a:lnTo>
                  <a:lnTo>
                    <a:pt x="1796432" y="4373354"/>
                  </a:lnTo>
                  <a:lnTo>
                    <a:pt x="1740423" y="4352995"/>
                  </a:lnTo>
                  <a:lnTo>
                    <a:pt x="1684880" y="4331399"/>
                  </a:lnTo>
                  <a:lnTo>
                    <a:pt x="1629830" y="4308575"/>
                  </a:lnTo>
                  <a:lnTo>
                    <a:pt x="1575299" y="4284537"/>
                  </a:lnTo>
                  <a:lnTo>
                    <a:pt x="1521316" y="4259294"/>
                  </a:lnTo>
                  <a:lnTo>
                    <a:pt x="1467905" y="4232860"/>
                  </a:lnTo>
                  <a:lnTo>
                    <a:pt x="1415094" y="4205247"/>
                  </a:lnTo>
                  <a:lnTo>
                    <a:pt x="1362909" y="4176469"/>
                  </a:lnTo>
                  <a:lnTo>
                    <a:pt x="1311375" y="4146542"/>
                  </a:lnTo>
                  <a:lnTo>
                    <a:pt x="1260518" y="4115478"/>
                  </a:lnTo>
                  <a:lnTo>
                    <a:pt x="1210362" y="4083294"/>
                  </a:lnTo>
                  <a:lnTo>
                    <a:pt x="1160932" y="4050004"/>
                  </a:lnTo>
                  <a:lnTo>
                    <a:pt x="1112253" y="4015627"/>
                  </a:lnTo>
                  <a:lnTo>
                    <a:pt x="1064349" y="3980178"/>
                  </a:lnTo>
                  <a:lnTo>
                    <a:pt x="1017243" y="3943676"/>
                  </a:lnTo>
                  <a:lnTo>
                    <a:pt x="970959" y="3906136"/>
                  </a:lnTo>
                  <a:lnTo>
                    <a:pt x="925518" y="3867580"/>
                  </a:lnTo>
                  <a:lnTo>
                    <a:pt x="880944" y="3828025"/>
                  </a:lnTo>
                  <a:lnTo>
                    <a:pt x="837259" y="3787491"/>
                  </a:lnTo>
                  <a:lnTo>
                    <a:pt x="794483" y="3745997"/>
                  </a:lnTo>
                  <a:lnTo>
                    <a:pt x="752639" y="3703565"/>
                  </a:lnTo>
                  <a:lnTo>
                    <a:pt x="711746" y="3660215"/>
                  </a:lnTo>
                  <a:lnTo>
                    <a:pt x="671825" y="3615969"/>
                  </a:lnTo>
                  <a:lnTo>
                    <a:pt x="632895" y="3570848"/>
                  </a:lnTo>
                  <a:lnTo>
                    <a:pt x="594976" y="3524874"/>
                  </a:lnTo>
                  <a:lnTo>
                    <a:pt x="558086" y="3478071"/>
                  </a:lnTo>
                  <a:lnTo>
                    <a:pt x="522244" y="3430460"/>
                  </a:lnTo>
                  <a:lnTo>
                    <a:pt x="487466" y="3382066"/>
                  </a:lnTo>
                  <a:lnTo>
                    <a:pt x="453771" y="3332913"/>
                  </a:lnTo>
                  <a:lnTo>
                    <a:pt x="421174" y="3283024"/>
                  </a:lnTo>
                  <a:lnTo>
                    <a:pt x="389693" y="3232425"/>
                  </a:lnTo>
                  <a:lnTo>
                    <a:pt x="359341" y="3181139"/>
                  </a:lnTo>
                  <a:lnTo>
                    <a:pt x="330135" y="3129192"/>
                  </a:lnTo>
                  <a:lnTo>
                    <a:pt x="302088" y="3076611"/>
                  </a:lnTo>
                  <a:lnTo>
                    <a:pt x="275214" y="3023420"/>
                  </a:lnTo>
                  <a:lnTo>
                    <a:pt x="249528" y="2969646"/>
                  </a:lnTo>
                  <a:lnTo>
                    <a:pt x="225040" y="2915316"/>
                  </a:lnTo>
                  <a:lnTo>
                    <a:pt x="201764" y="2860455"/>
                  </a:lnTo>
                  <a:lnTo>
                    <a:pt x="179710" y="2805092"/>
                  </a:lnTo>
                  <a:lnTo>
                    <a:pt x="158891" y="2749253"/>
                  </a:lnTo>
                  <a:lnTo>
                    <a:pt x="139315" y="2692966"/>
                  </a:lnTo>
                  <a:lnTo>
                    <a:pt x="120992" y="2636259"/>
                  </a:lnTo>
                  <a:lnTo>
                    <a:pt x="103932" y="2579159"/>
                  </a:lnTo>
                  <a:lnTo>
                    <a:pt x="88143" y="2521694"/>
                  </a:lnTo>
                  <a:lnTo>
                    <a:pt x="73633" y="2463894"/>
                  </a:lnTo>
                  <a:lnTo>
                    <a:pt x="60408" y="2405786"/>
                  </a:lnTo>
                  <a:lnTo>
                    <a:pt x="48476" y="2347399"/>
                  </a:lnTo>
                  <a:lnTo>
                    <a:pt x="37842" y="2288761"/>
                  </a:lnTo>
                  <a:lnTo>
                    <a:pt x="28512" y="2229902"/>
                  </a:lnTo>
                  <a:lnTo>
                    <a:pt x="20489" y="2170851"/>
                  </a:lnTo>
                  <a:lnTo>
                    <a:pt x="13779" y="2111636"/>
                  </a:lnTo>
                  <a:lnTo>
                    <a:pt x="8384" y="2052287"/>
                  </a:lnTo>
                  <a:lnTo>
                    <a:pt x="4307" y="1992832"/>
                  </a:lnTo>
                  <a:lnTo>
                    <a:pt x="1549" y="1933302"/>
                  </a:lnTo>
                  <a:lnTo>
                    <a:pt x="113" y="1873725"/>
                  </a:lnTo>
                  <a:lnTo>
                    <a:pt x="0" y="1814131"/>
                  </a:lnTo>
                  <a:lnTo>
                    <a:pt x="1208" y="1754550"/>
                  </a:lnTo>
                  <a:lnTo>
                    <a:pt x="3737" y="1695010"/>
                  </a:lnTo>
                  <a:lnTo>
                    <a:pt x="7587" y="1635540"/>
                  </a:lnTo>
                  <a:lnTo>
                    <a:pt x="12755" y="1576171"/>
                  </a:lnTo>
                  <a:lnTo>
                    <a:pt x="19239" y="1516931"/>
                  </a:lnTo>
                  <a:lnTo>
                    <a:pt x="27036" y="1457849"/>
                  </a:lnTo>
                  <a:lnTo>
                    <a:pt x="36141" y="1398955"/>
                  </a:lnTo>
                  <a:lnTo>
                    <a:pt x="46551" y="1340277"/>
                  </a:lnTo>
                  <a:lnTo>
                    <a:pt x="58260" y="1281845"/>
                  </a:lnTo>
                  <a:lnTo>
                    <a:pt x="71262" y="1223686"/>
                  </a:lnTo>
                  <a:lnTo>
                    <a:pt x="85551" y="1165831"/>
                  </a:lnTo>
                  <a:lnTo>
                    <a:pt x="101120" y="1108306"/>
                  </a:lnTo>
                  <a:lnTo>
                    <a:pt x="117962" y="1051142"/>
                  </a:lnTo>
                  <a:lnTo>
                    <a:pt x="136068" y="994365"/>
                  </a:lnTo>
                  <a:lnTo>
                    <a:pt x="155428" y="938003"/>
                  </a:lnTo>
                  <a:lnTo>
                    <a:pt x="176034" y="882085"/>
                  </a:lnTo>
                  <a:lnTo>
                    <a:pt x="2686033" y="1838794"/>
                  </a:lnTo>
                  <a:lnTo>
                    <a:pt x="4644150" y="0"/>
                  </a:lnTo>
                  <a:lnTo>
                    <a:pt x="4684461" y="43891"/>
                  </a:lnTo>
                  <a:lnTo>
                    <a:pt x="4723788" y="88667"/>
                  </a:lnTo>
                  <a:lnTo>
                    <a:pt x="4762112" y="134304"/>
                  </a:lnTo>
                  <a:lnTo>
                    <a:pt x="4799414" y="180780"/>
                  </a:lnTo>
                  <a:lnTo>
                    <a:pt x="4835676" y="228071"/>
                  </a:lnTo>
                  <a:lnTo>
                    <a:pt x="4870879" y="276156"/>
                  </a:lnTo>
                  <a:lnTo>
                    <a:pt x="4905007" y="325010"/>
                  </a:lnTo>
                  <a:lnTo>
                    <a:pt x="4938043" y="374609"/>
                  </a:lnTo>
                  <a:lnTo>
                    <a:pt x="4969971" y="424929"/>
                  </a:lnTo>
                  <a:lnTo>
                    <a:pt x="5000774" y="475944"/>
                  </a:lnTo>
                  <a:lnTo>
                    <a:pt x="5030439" y="527630"/>
                  </a:lnTo>
                  <a:lnTo>
                    <a:pt x="5058949" y="579962"/>
                  </a:lnTo>
                  <a:lnTo>
                    <a:pt x="5086292" y="632913"/>
                  </a:lnTo>
                  <a:lnTo>
                    <a:pt x="5112452" y="686458"/>
                  </a:lnTo>
                  <a:lnTo>
                    <a:pt x="5137418" y="740570"/>
                  </a:lnTo>
                  <a:lnTo>
                    <a:pt x="5161178" y="795222"/>
                  </a:lnTo>
                  <a:lnTo>
                    <a:pt x="5183720" y="850389"/>
                  </a:lnTo>
                  <a:lnTo>
                    <a:pt x="5205033" y="906041"/>
                  </a:lnTo>
                  <a:lnTo>
                    <a:pt x="5225105" y="962153"/>
                  </a:lnTo>
                  <a:lnTo>
                    <a:pt x="5243928" y="1018696"/>
                  </a:lnTo>
                  <a:lnTo>
                    <a:pt x="5261492" y="1075643"/>
                  </a:lnTo>
                  <a:lnTo>
                    <a:pt x="5277788" y="1132966"/>
                  </a:lnTo>
                  <a:lnTo>
                    <a:pt x="5292809" y="1190636"/>
                  </a:lnTo>
                  <a:lnTo>
                    <a:pt x="5306546" y="1248625"/>
                  </a:lnTo>
                  <a:lnTo>
                    <a:pt x="5318994" y="1306904"/>
                  </a:lnTo>
                  <a:lnTo>
                    <a:pt x="5330145" y="1365446"/>
                  </a:lnTo>
                  <a:lnTo>
                    <a:pt x="5339995" y="1424220"/>
                  </a:lnTo>
                  <a:lnTo>
                    <a:pt x="5348538" y="1483198"/>
                  </a:lnTo>
                  <a:lnTo>
                    <a:pt x="5355772" y="1542351"/>
                  </a:lnTo>
                  <a:lnTo>
                    <a:pt x="5361692" y="1601651"/>
                  </a:lnTo>
                  <a:lnTo>
                    <a:pt x="5366294" y="1661067"/>
                  </a:lnTo>
                  <a:lnTo>
                    <a:pt x="5369577" y="1720570"/>
                  </a:lnTo>
                  <a:lnTo>
                    <a:pt x="5371539" y="1780132"/>
                  </a:lnTo>
                  <a:lnTo>
                    <a:pt x="5372180" y="1839722"/>
                  </a:lnTo>
                  <a:lnTo>
                    <a:pt x="5371498" y="1899312"/>
                  </a:lnTo>
                  <a:lnTo>
                    <a:pt x="5369494" y="1958872"/>
                  </a:lnTo>
                  <a:lnTo>
                    <a:pt x="5366171" y="2018373"/>
                  </a:lnTo>
                  <a:lnTo>
                    <a:pt x="5361527" y="2077786"/>
                  </a:lnTo>
                  <a:lnTo>
                    <a:pt x="5355567" y="2137081"/>
                  </a:lnTo>
                  <a:lnTo>
                    <a:pt x="5348293" y="2196230"/>
                  </a:lnTo>
                  <a:lnTo>
                    <a:pt x="5339708" y="2255202"/>
                  </a:lnTo>
                  <a:lnTo>
                    <a:pt x="5329818" y="2313970"/>
                  </a:lnTo>
                  <a:lnTo>
                    <a:pt x="5318626" y="2372503"/>
                  </a:lnTo>
                  <a:lnTo>
                    <a:pt x="5306137" y="2430774"/>
                  </a:lnTo>
                  <a:lnTo>
                    <a:pt x="5292360" y="2488753"/>
                  </a:lnTo>
                  <a:lnTo>
                    <a:pt x="5277300" y="2546413"/>
                  </a:lnTo>
                  <a:lnTo>
                    <a:pt x="5260964" y="2603724"/>
                  </a:lnTo>
                  <a:lnTo>
                    <a:pt x="5243360" y="2660659"/>
                  </a:lnTo>
                  <a:lnTo>
                    <a:pt x="5224499" y="2717189"/>
                  </a:lnTo>
                  <a:lnTo>
                    <a:pt x="5204387" y="2773287"/>
                  </a:lnTo>
                  <a:lnTo>
                    <a:pt x="5183036" y="2828925"/>
                  </a:lnTo>
                  <a:lnTo>
                    <a:pt x="5160456" y="2884076"/>
                  </a:lnTo>
                  <a:lnTo>
                    <a:pt x="5136659" y="2938712"/>
                  </a:lnTo>
                  <a:lnTo>
                    <a:pt x="5111655" y="2992807"/>
                  </a:lnTo>
                  <a:lnTo>
                    <a:pt x="5085457" y="3046333"/>
                  </a:lnTo>
                  <a:lnTo>
                    <a:pt x="5058078" y="3099266"/>
                  </a:lnTo>
                  <a:lnTo>
                    <a:pt x="5029532" y="3151578"/>
                  </a:lnTo>
                  <a:lnTo>
                    <a:pt x="4999832" y="3203244"/>
                  </a:lnTo>
                  <a:lnTo>
                    <a:pt x="4968993" y="3254237"/>
                  </a:lnTo>
                  <a:lnTo>
                    <a:pt x="4937030" y="3304535"/>
                  </a:lnTo>
                  <a:lnTo>
                    <a:pt x="4903960" y="3354111"/>
                  </a:lnTo>
                  <a:lnTo>
                    <a:pt x="4869798" y="3402941"/>
                  </a:lnTo>
                  <a:lnTo>
                    <a:pt x="4834561" y="3451001"/>
                  </a:lnTo>
                  <a:lnTo>
                    <a:pt x="4798266" y="3498268"/>
                  </a:lnTo>
                  <a:lnTo>
                    <a:pt x="4760932" y="3544718"/>
                  </a:lnTo>
                  <a:lnTo>
                    <a:pt x="4722577" y="3590329"/>
                  </a:lnTo>
                  <a:lnTo>
                    <a:pt x="4683219" y="3635077"/>
                  </a:lnTo>
                  <a:lnTo>
                    <a:pt x="4642878" y="3678941"/>
                  </a:lnTo>
                  <a:lnTo>
                    <a:pt x="4601575" y="3721900"/>
                  </a:lnTo>
                  <a:lnTo>
                    <a:pt x="4559328" y="3763931"/>
                  </a:lnTo>
                  <a:lnTo>
                    <a:pt x="4516159" y="3805015"/>
                  </a:lnTo>
                  <a:lnTo>
                    <a:pt x="4472089" y="3845131"/>
                  </a:lnTo>
                  <a:lnTo>
                    <a:pt x="4427141" y="3884260"/>
                  </a:lnTo>
                  <a:lnTo>
                    <a:pt x="4381335" y="3922382"/>
                  </a:lnTo>
                  <a:lnTo>
                    <a:pt x="4334695" y="3959478"/>
                  </a:lnTo>
                  <a:lnTo>
                    <a:pt x="4287243" y="3995530"/>
                  </a:lnTo>
                  <a:lnTo>
                    <a:pt x="4239004" y="4030521"/>
                  </a:lnTo>
                  <a:lnTo>
                    <a:pt x="4190000" y="4064433"/>
                  </a:lnTo>
                  <a:lnTo>
                    <a:pt x="4140255" y="4097250"/>
                  </a:lnTo>
                  <a:lnTo>
                    <a:pt x="4089795" y="4128955"/>
                  </a:lnTo>
                  <a:lnTo>
                    <a:pt x="4038644" y="4159533"/>
                  </a:lnTo>
                  <a:lnTo>
                    <a:pt x="3986827" y="4188969"/>
                  </a:lnTo>
                  <a:lnTo>
                    <a:pt x="3934370" y="4217248"/>
                  </a:lnTo>
                  <a:lnTo>
                    <a:pt x="3881298" y="4244356"/>
                  </a:lnTo>
                  <a:lnTo>
                    <a:pt x="3827638" y="4270280"/>
                  </a:lnTo>
                  <a:lnTo>
                    <a:pt x="3773417" y="4295007"/>
                  </a:lnTo>
                  <a:lnTo>
                    <a:pt x="3718660" y="4318525"/>
                  </a:lnTo>
                  <a:lnTo>
                    <a:pt x="3663395" y="4340823"/>
                  </a:lnTo>
                  <a:lnTo>
                    <a:pt x="3607648" y="4361889"/>
                  </a:lnTo>
                  <a:lnTo>
                    <a:pt x="3551449" y="4381714"/>
                  </a:lnTo>
                  <a:lnTo>
                    <a:pt x="3494822" y="4400287"/>
                  </a:lnTo>
                  <a:lnTo>
                    <a:pt x="3437799" y="4417598"/>
                  </a:lnTo>
                  <a:lnTo>
                    <a:pt x="3380405" y="4433641"/>
                  </a:lnTo>
                  <a:lnTo>
                    <a:pt x="3322669" y="4448407"/>
                  </a:lnTo>
                  <a:lnTo>
                    <a:pt x="3264620" y="4461888"/>
                  </a:lnTo>
                  <a:lnTo>
                    <a:pt x="3206285" y="4474078"/>
                  </a:lnTo>
                  <a:lnTo>
                    <a:pt x="3147696" y="4484971"/>
                  </a:lnTo>
                  <a:lnTo>
                    <a:pt x="3088878" y="4494562"/>
                  </a:lnTo>
                  <a:lnTo>
                    <a:pt x="3029863" y="4502845"/>
                  </a:lnTo>
                  <a:lnTo>
                    <a:pt x="2970678" y="4509817"/>
                  </a:lnTo>
                  <a:lnTo>
                    <a:pt x="2911354" y="4515474"/>
                  </a:lnTo>
                  <a:lnTo>
                    <a:pt x="2851918" y="4519813"/>
                  </a:lnTo>
                  <a:lnTo>
                    <a:pt x="2792401" y="4522834"/>
                  </a:lnTo>
                  <a:lnTo>
                    <a:pt x="2732831" y="4524533"/>
                  </a:lnTo>
                  <a:lnTo>
                    <a:pt x="2673238" y="4524910"/>
                  </a:lnTo>
                  <a:close/>
                </a:path>
              </a:pathLst>
            </a:custGeom>
            <a:solidFill>
              <a:srgbClr val="2E99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755332" y="3255519"/>
              <a:ext cx="2555240" cy="1685925"/>
            </a:xfrm>
            <a:custGeom>
              <a:avLst/>
              <a:gdLst/>
              <a:ahLst/>
              <a:cxnLst/>
              <a:rect l="l" t="t" r="r" b="b"/>
              <a:pathLst>
                <a:path w="2555240" h="1685925">
                  <a:moveTo>
                    <a:pt x="2554677" y="1685515"/>
                  </a:moveTo>
                  <a:lnTo>
                    <a:pt x="0" y="855450"/>
                  </a:lnTo>
                  <a:lnTo>
                    <a:pt x="15565" y="808982"/>
                  </a:lnTo>
                  <a:lnTo>
                    <a:pt x="31950" y="762865"/>
                  </a:lnTo>
                  <a:lnTo>
                    <a:pt x="49155" y="717099"/>
                  </a:lnTo>
                  <a:lnTo>
                    <a:pt x="67179" y="671685"/>
                  </a:lnTo>
                  <a:lnTo>
                    <a:pt x="86022" y="626623"/>
                  </a:lnTo>
                  <a:lnTo>
                    <a:pt x="105686" y="581912"/>
                  </a:lnTo>
                  <a:lnTo>
                    <a:pt x="126169" y="537552"/>
                  </a:lnTo>
                  <a:lnTo>
                    <a:pt x="147471" y="493544"/>
                  </a:lnTo>
                  <a:lnTo>
                    <a:pt x="169593" y="449888"/>
                  </a:lnTo>
                  <a:lnTo>
                    <a:pt x="192534" y="406583"/>
                  </a:lnTo>
                  <a:lnTo>
                    <a:pt x="216257" y="363701"/>
                  </a:lnTo>
                  <a:lnTo>
                    <a:pt x="240722" y="321313"/>
                  </a:lnTo>
                  <a:lnTo>
                    <a:pt x="265929" y="279420"/>
                  </a:lnTo>
                  <a:lnTo>
                    <a:pt x="291879" y="238020"/>
                  </a:lnTo>
                  <a:lnTo>
                    <a:pt x="318570" y="197115"/>
                  </a:lnTo>
                  <a:lnTo>
                    <a:pt x="346005" y="156703"/>
                  </a:lnTo>
                  <a:lnTo>
                    <a:pt x="374181" y="116786"/>
                  </a:lnTo>
                  <a:lnTo>
                    <a:pt x="403100" y="77363"/>
                  </a:lnTo>
                  <a:lnTo>
                    <a:pt x="432762" y="38434"/>
                  </a:lnTo>
                  <a:lnTo>
                    <a:pt x="463165" y="0"/>
                  </a:lnTo>
                  <a:lnTo>
                    <a:pt x="2554677" y="1685515"/>
                  </a:lnTo>
                  <a:close/>
                </a:path>
              </a:pathLst>
            </a:custGeom>
            <a:solidFill>
              <a:srgbClr val="3B6B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136871" y="2254888"/>
              <a:ext cx="2173605" cy="2686685"/>
            </a:xfrm>
            <a:custGeom>
              <a:avLst/>
              <a:gdLst/>
              <a:ahLst/>
              <a:cxnLst/>
              <a:rect l="l" t="t" r="r" b="b"/>
              <a:pathLst>
                <a:path w="2173604" h="2686685">
                  <a:moveTo>
                    <a:pt x="2173138" y="2686146"/>
                  </a:moveTo>
                  <a:lnTo>
                    <a:pt x="0" y="1107269"/>
                  </a:lnTo>
                  <a:lnTo>
                    <a:pt x="23493" y="1075435"/>
                  </a:lnTo>
                  <a:lnTo>
                    <a:pt x="47447" y="1043957"/>
                  </a:lnTo>
                  <a:lnTo>
                    <a:pt x="71861" y="1012836"/>
                  </a:lnTo>
                  <a:lnTo>
                    <a:pt x="96737" y="982071"/>
                  </a:lnTo>
                  <a:lnTo>
                    <a:pt x="122062" y="951675"/>
                  </a:lnTo>
                  <a:lnTo>
                    <a:pt x="147826" y="921662"/>
                  </a:lnTo>
                  <a:lnTo>
                    <a:pt x="174030" y="892032"/>
                  </a:lnTo>
                  <a:lnTo>
                    <a:pt x="200672" y="862785"/>
                  </a:lnTo>
                  <a:lnTo>
                    <a:pt x="227741" y="833932"/>
                  </a:lnTo>
                  <a:lnTo>
                    <a:pt x="255226" y="805488"/>
                  </a:lnTo>
                  <a:lnTo>
                    <a:pt x="283127" y="777452"/>
                  </a:lnTo>
                  <a:lnTo>
                    <a:pt x="311444" y="749824"/>
                  </a:lnTo>
                  <a:lnTo>
                    <a:pt x="340163" y="722615"/>
                  </a:lnTo>
                  <a:lnTo>
                    <a:pt x="369274" y="695838"/>
                  </a:lnTo>
                  <a:lnTo>
                    <a:pt x="398776" y="669493"/>
                  </a:lnTo>
                  <a:lnTo>
                    <a:pt x="428668" y="643580"/>
                  </a:lnTo>
                  <a:lnTo>
                    <a:pt x="458939" y="618109"/>
                  </a:lnTo>
                  <a:lnTo>
                    <a:pt x="489574" y="593093"/>
                  </a:lnTo>
                  <a:lnTo>
                    <a:pt x="520574" y="568530"/>
                  </a:lnTo>
                  <a:lnTo>
                    <a:pt x="551939" y="544421"/>
                  </a:lnTo>
                  <a:lnTo>
                    <a:pt x="583656" y="520777"/>
                  </a:lnTo>
                  <a:lnTo>
                    <a:pt x="615709" y="497607"/>
                  </a:lnTo>
                  <a:lnTo>
                    <a:pt x="648101" y="474913"/>
                  </a:lnTo>
                  <a:lnTo>
                    <a:pt x="680829" y="452692"/>
                  </a:lnTo>
                  <a:lnTo>
                    <a:pt x="713881" y="430956"/>
                  </a:lnTo>
                  <a:lnTo>
                    <a:pt x="747242" y="409714"/>
                  </a:lnTo>
                  <a:lnTo>
                    <a:pt x="780912" y="388966"/>
                  </a:lnTo>
                  <a:lnTo>
                    <a:pt x="814891" y="368711"/>
                  </a:lnTo>
                  <a:lnTo>
                    <a:pt x="849164" y="348959"/>
                  </a:lnTo>
                  <a:lnTo>
                    <a:pt x="883717" y="329718"/>
                  </a:lnTo>
                  <a:lnTo>
                    <a:pt x="918549" y="310987"/>
                  </a:lnTo>
                  <a:lnTo>
                    <a:pt x="953660" y="292768"/>
                  </a:lnTo>
                  <a:lnTo>
                    <a:pt x="989035" y="275068"/>
                  </a:lnTo>
                  <a:lnTo>
                    <a:pt x="1024659" y="257895"/>
                  </a:lnTo>
                  <a:lnTo>
                    <a:pt x="1060532" y="241248"/>
                  </a:lnTo>
                  <a:lnTo>
                    <a:pt x="1096654" y="225128"/>
                  </a:lnTo>
                  <a:lnTo>
                    <a:pt x="1133009" y="209541"/>
                  </a:lnTo>
                  <a:lnTo>
                    <a:pt x="1169581" y="194495"/>
                  </a:lnTo>
                  <a:lnTo>
                    <a:pt x="1206371" y="179990"/>
                  </a:lnTo>
                  <a:lnTo>
                    <a:pt x="1243378" y="166024"/>
                  </a:lnTo>
                  <a:lnTo>
                    <a:pt x="1280586" y="152605"/>
                  </a:lnTo>
                  <a:lnTo>
                    <a:pt x="1317980" y="139739"/>
                  </a:lnTo>
                  <a:lnTo>
                    <a:pt x="1355559" y="127424"/>
                  </a:lnTo>
                  <a:lnTo>
                    <a:pt x="1393323" y="115662"/>
                  </a:lnTo>
                  <a:lnTo>
                    <a:pt x="1431255" y="104458"/>
                  </a:lnTo>
                  <a:lnTo>
                    <a:pt x="1469341" y="93815"/>
                  </a:lnTo>
                  <a:lnTo>
                    <a:pt x="1507578" y="83735"/>
                  </a:lnTo>
                  <a:lnTo>
                    <a:pt x="1545968" y="74217"/>
                  </a:lnTo>
                  <a:lnTo>
                    <a:pt x="1584494" y="65265"/>
                  </a:lnTo>
                  <a:lnTo>
                    <a:pt x="1623138" y="56884"/>
                  </a:lnTo>
                  <a:lnTo>
                    <a:pt x="1661902" y="49072"/>
                  </a:lnTo>
                  <a:lnTo>
                    <a:pt x="1700785" y="41831"/>
                  </a:lnTo>
                  <a:lnTo>
                    <a:pt x="1739770" y="35164"/>
                  </a:lnTo>
                  <a:lnTo>
                    <a:pt x="1778840" y="29072"/>
                  </a:lnTo>
                  <a:lnTo>
                    <a:pt x="1817996" y="23557"/>
                  </a:lnTo>
                  <a:lnTo>
                    <a:pt x="1857237" y="18618"/>
                  </a:lnTo>
                  <a:lnTo>
                    <a:pt x="1896546" y="14258"/>
                  </a:lnTo>
                  <a:lnTo>
                    <a:pt x="1935906" y="10478"/>
                  </a:lnTo>
                  <a:lnTo>
                    <a:pt x="1975317" y="7278"/>
                  </a:lnTo>
                  <a:lnTo>
                    <a:pt x="2014780" y="4658"/>
                  </a:lnTo>
                  <a:lnTo>
                    <a:pt x="2054277" y="2620"/>
                  </a:lnTo>
                  <a:lnTo>
                    <a:pt x="2093791" y="1164"/>
                  </a:lnTo>
                  <a:lnTo>
                    <a:pt x="2133322" y="291"/>
                  </a:lnTo>
                  <a:lnTo>
                    <a:pt x="2172869" y="0"/>
                  </a:lnTo>
                  <a:lnTo>
                    <a:pt x="2173138" y="2686146"/>
                  </a:lnTo>
                  <a:close/>
                </a:path>
              </a:pathLst>
            </a:custGeom>
            <a:solidFill>
              <a:srgbClr val="423F8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310010" y="2254888"/>
              <a:ext cx="635" cy="2686685"/>
            </a:xfrm>
            <a:custGeom>
              <a:avLst/>
              <a:gdLst/>
              <a:ahLst/>
              <a:cxnLst/>
              <a:rect l="l" t="t" r="r" b="b"/>
              <a:pathLst>
                <a:path w="635" h="2686685">
                  <a:moveTo>
                    <a:pt x="0" y="2686146"/>
                  </a:moveTo>
                  <a:lnTo>
                    <a:pt x="0" y="0"/>
                  </a:lnTo>
                  <a:lnTo>
                    <a:pt x="268" y="0"/>
                  </a:lnTo>
                  <a:lnTo>
                    <a:pt x="0" y="2686146"/>
                  </a:lnTo>
                  <a:close/>
                </a:path>
              </a:pathLst>
            </a:custGeom>
            <a:solidFill>
              <a:srgbClr val="3C0F4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11416924" y="3417563"/>
            <a:ext cx="1122680" cy="1095375"/>
            <a:chOff x="11416924" y="3417563"/>
            <a:chExt cx="1122680" cy="1095375"/>
          </a:xfrm>
        </p:grpSpPr>
        <p:sp>
          <p:nvSpPr>
            <p:cNvPr id="9" name="object 9"/>
            <p:cNvSpPr/>
            <p:nvPr/>
          </p:nvSpPr>
          <p:spPr>
            <a:xfrm>
              <a:off x="11635175" y="3761824"/>
              <a:ext cx="686435" cy="563880"/>
            </a:xfrm>
            <a:custGeom>
              <a:avLst/>
              <a:gdLst/>
              <a:ahLst/>
              <a:cxnLst/>
              <a:rect l="l" t="t" r="r" b="b"/>
              <a:pathLst>
                <a:path w="686434" h="563879">
                  <a:moveTo>
                    <a:pt x="685931" y="563335"/>
                  </a:moveTo>
                  <a:lnTo>
                    <a:pt x="0" y="563335"/>
                  </a:lnTo>
                  <a:lnTo>
                    <a:pt x="0" y="0"/>
                  </a:lnTo>
                  <a:lnTo>
                    <a:pt x="685931" y="0"/>
                  </a:lnTo>
                  <a:lnTo>
                    <a:pt x="685931" y="563335"/>
                  </a:lnTo>
                  <a:close/>
                </a:path>
              </a:pathLst>
            </a:custGeom>
            <a:solidFill>
              <a:srgbClr val="004A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1541639" y="3699231"/>
              <a:ext cx="873125" cy="688975"/>
            </a:xfrm>
            <a:custGeom>
              <a:avLst/>
              <a:gdLst/>
              <a:ahLst/>
              <a:cxnLst/>
              <a:rect l="l" t="t" r="r" b="b"/>
              <a:pathLst>
                <a:path w="873125" h="688975">
                  <a:moveTo>
                    <a:pt x="83153" y="688521"/>
                  </a:moveTo>
                  <a:lnTo>
                    <a:pt x="41561" y="688521"/>
                  </a:lnTo>
                  <a:lnTo>
                    <a:pt x="25386" y="683600"/>
                  </a:lnTo>
                  <a:lnTo>
                    <a:pt x="12175" y="670181"/>
                  </a:lnTo>
                  <a:lnTo>
                    <a:pt x="3266" y="650284"/>
                  </a:lnTo>
                  <a:lnTo>
                    <a:pt x="0" y="625928"/>
                  </a:lnTo>
                  <a:lnTo>
                    <a:pt x="0" y="62592"/>
                  </a:lnTo>
                  <a:lnTo>
                    <a:pt x="3266" y="38236"/>
                  </a:lnTo>
                  <a:lnTo>
                    <a:pt x="12175" y="18339"/>
                  </a:lnTo>
                  <a:lnTo>
                    <a:pt x="25386" y="4921"/>
                  </a:lnTo>
                  <a:lnTo>
                    <a:pt x="41561" y="0"/>
                  </a:lnTo>
                  <a:lnTo>
                    <a:pt x="83122" y="0"/>
                  </a:lnTo>
                  <a:lnTo>
                    <a:pt x="99315" y="4921"/>
                  </a:lnTo>
                  <a:lnTo>
                    <a:pt x="112535" y="18339"/>
                  </a:lnTo>
                  <a:lnTo>
                    <a:pt x="121447" y="38236"/>
                  </a:lnTo>
                  <a:lnTo>
                    <a:pt x="124714" y="62592"/>
                  </a:lnTo>
                  <a:lnTo>
                    <a:pt x="124714" y="625928"/>
                  </a:lnTo>
                  <a:lnTo>
                    <a:pt x="121447" y="650284"/>
                  </a:lnTo>
                  <a:lnTo>
                    <a:pt x="112539" y="670181"/>
                  </a:lnTo>
                  <a:lnTo>
                    <a:pt x="99328" y="683600"/>
                  </a:lnTo>
                  <a:lnTo>
                    <a:pt x="83153" y="688521"/>
                  </a:lnTo>
                  <a:close/>
                </a:path>
                <a:path w="873125" h="688975">
                  <a:moveTo>
                    <a:pt x="831443" y="688521"/>
                  </a:moveTo>
                  <a:lnTo>
                    <a:pt x="789850" y="688521"/>
                  </a:lnTo>
                  <a:lnTo>
                    <a:pt x="773675" y="683600"/>
                  </a:lnTo>
                  <a:lnTo>
                    <a:pt x="760464" y="670181"/>
                  </a:lnTo>
                  <a:lnTo>
                    <a:pt x="751556" y="650284"/>
                  </a:lnTo>
                  <a:lnTo>
                    <a:pt x="748289" y="625928"/>
                  </a:lnTo>
                  <a:lnTo>
                    <a:pt x="748289" y="62592"/>
                  </a:lnTo>
                  <a:lnTo>
                    <a:pt x="751556" y="38236"/>
                  </a:lnTo>
                  <a:lnTo>
                    <a:pt x="760464" y="18339"/>
                  </a:lnTo>
                  <a:lnTo>
                    <a:pt x="773675" y="4921"/>
                  </a:lnTo>
                  <a:lnTo>
                    <a:pt x="789850" y="0"/>
                  </a:lnTo>
                  <a:lnTo>
                    <a:pt x="831443" y="0"/>
                  </a:lnTo>
                  <a:lnTo>
                    <a:pt x="847618" y="4921"/>
                  </a:lnTo>
                  <a:lnTo>
                    <a:pt x="860829" y="18339"/>
                  </a:lnTo>
                  <a:lnTo>
                    <a:pt x="869737" y="38236"/>
                  </a:lnTo>
                  <a:lnTo>
                    <a:pt x="873004" y="62592"/>
                  </a:lnTo>
                  <a:lnTo>
                    <a:pt x="873004" y="625928"/>
                  </a:lnTo>
                  <a:lnTo>
                    <a:pt x="869737" y="650284"/>
                  </a:lnTo>
                  <a:lnTo>
                    <a:pt x="860829" y="670181"/>
                  </a:lnTo>
                  <a:lnTo>
                    <a:pt x="847618" y="683600"/>
                  </a:lnTo>
                  <a:lnTo>
                    <a:pt x="831443" y="688521"/>
                  </a:lnTo>
                  <a:close/>
                </a:path>
                <a:path w="873125" h="688975">
                  <a:moveTo>
                    <a:pt x="332583" y="688521"/>
                  </a:moveTo>
                  <a:lnTo>
                    <a:pt x="291022" y="688521"/>
                  </a:lnTo>
                  <a:lnTo>
                    <a:pt x="274829" y="683600"/>
                  </a:lnTo>
                  <a:lnTo>
                    <a:pt x="261608" y="670181"/>
                  </a:lnTo>
                  <a:lnTo>
                    <a:pt x="252697" y="650284"/>
                  </a:lnTo>
                  <a:lnTo>
                    <a:pt x="249429" y="625928"/>
                  </a:lnTo>
                  <a:lnTo>
                    <a:pt x="249429" y="62592"/>
                  </a:lnTo>
                  <a:lnTo>
                    <a:pt x="252696" y="38236"/>
                  </a:lnTo>
                  <a:lnTo>
                    <a:pt x="261605" y="18339"/>
                  </a:lnTo>
                  <a:lnTo>
                    <a:pt x="274816" y="4921"/>
                  </a:lnTo>
                  <a:lnTo>
                    <a:pt x="290991" y="0"/>
                  </a:lnTo>
                  <a:lnTo>
                    <a:pt x="332552" y="0"/>
                  </a:lnTo>
                  <a:lnTo>
                    <a:pt x="348745" y="4921"/>
                  </a:lnTo>
                  <a:lnTo>
                    <a:pt x="361965" y="18339"/>
                  </a:lnTo>
                  <a:lnTo>
                    <a:pt x="370877" y="38236"/>
                  </a:lnTo>
                  <a:lnTo>
                    <a:pt x="374144" y="62592"/>
                  </a:lnTo>
                  <a:lnTo>
                    <a:pt x="374144" y="625928"/>
                  </a:lnTo>
                  <a:lnTo>
                    <a:pt x="370877" y="650284"/>
                  </a:lnTo>
                  <a:lnTo>
                    <a:pt x="361969" y="670181"/>
                  </a:lnTo>
                  <a:lnTo>
                    <a:pt x="348758" y="683600"/>
                  </a:lnTo>
                  <a:lnTo>
                    <a:pt x="332583" y="688521"/>
                  </a:lnTo>
                  <a:close/>
                </a:path>
                <a:path w="873125" h="688975">
                  <a:moveTo>
                    <a:pt x="581982" y="688521"/>
                  </a:moveTo>
                  <a:lnTo>
                    <a:pt x="540452" y="688521"/>
                  </a:lnTo>
                  <a:lnTo>
                    <a:pt x="524272" y="683600"/>
                  </a:lnTo>
                  <a:lnTo>
                    <a:pt x="511050" y="670181"/>
                  </a:lnTo>
                  <a:lnTo>
                    <a:pt x="502131" y="650284"/>
                  </a:lnTo>
                  <a:lnTo>
                    <a:pt x="498859" y="625928"/>
                  </a:lnTo>
                  <a:lnTo>
                    <a:pt x="498859" y="62592"/>
                  </a:lnTo>
                  <a:lnTo>
                    <a:pt x="502131" y="38236"/>
                  </a:lnTo>
                  <a:lnTo>
                    <a:pt x="511050" y="18339"/>
                  </a:lnTo>
                  <a:lnTo>
                    <a:pt x="524272" y="4921"/>
                  </a:lnTo>
                  <a:lnTo>
                    <a:pt x="540452" y="0"/>
                  </a:lnTo>
                  <a:lnTo>
                    <a:pt x="581982" y="0"/>
                  </a:lnTo>
                  <a:lnTo>
                    <a:pt x="598161" y="4921"/>
                  </a:lnTo>
                  <a:lnTo>
                    <a:pt x="611383" y="18339"/>
                  </a:lnTo>
                  <a:lnTo>
                    <a:pt x="620302" y="38236"/>
                  </a:lnTo>
                  <a:lnTo>
                    <a:pt x="623574" y="62592"/>
                  </a:lnTo>
                  <a:lnTo>
                    <a:pt x="623574" y="625928"/>
                  </a:lnTo>
                  <a:lnTo>
                    <a:pt x="620302" y="650284"/>
                  </a:lnTo>
                  <a:lnTo>
                    <a:pt x="611383" y="670181"/>
                  </a:lnTo>
                  <a:lnTo>
                    <a:pt x="598161" y="683600"/>
                  </a:lnTo>
                  <a:lnTo>
                    <a:pt x="581982" y="688521"/>
                  </a:lnTo>
                  <a:close/>
                </a:path>
              </a:pathLst>
            </a:custGeom>
            <a:solidFill>
              <a:srgbClr val="3DD9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1510461" y="4293863"/>
              <a:ext cx="935990" cy="125730"/>
            </a:xfrm>
            <a:custGeom>
              <a:avLst/>
              <a:gdLst/>
              <a:ahLst/>
              <a:cxnLst/>
              <a:rect l="l" t="t" r="r" b="b"/>
              <a:pathLst>
                <a:path w="935990" h="125729">
                  <a:moveTo>
                    <a:pt x="873004" y="125185"/>
                  </a:moveTo>
                  <a:lnTo>
                    <a:pt x="62357" y="125185"/>
                  </a:lnTo>
                  <a:lnTo>
                    <a:pt x="38092" y="120264"/>
                  </a:lnTo>
                  <a:lnTo>
                    <a:pt x="18270" y="106846"/>
                  </a:lnTo>
                  <a:lnTo>
                    <a:pt x="4902" y="86949"/>
                  </a:lnTo>
                  <a:lnTo>
                    <a:pt x="0" y="62592"/>
                  </a:lnTo>
                  <a:lnTo>
                    <a:pt x="4902" y="38236"/>
                  </a:lnTo>
                  <a:lnTo>
                    <a:pt x="18270" y="18339"/>
                  </a:lnTo>
                  <a:lnTo>
                    <a:pt x="38092" y="4921"/>
                  </a:lnTo>
                  <a:lnTo>
                    <a:pt x="62357" y="0"/>
                  </a:lnTo>
                  <a:lnTo>
                    <a:pt x="873004" y="0"/>
                  </a:lnTo>
                  <a:lnTo>
                    <a:pt x="897269" y="4921"/>
                  </a:lnTo>
                  <a:lnTo>
                    <a:pt x="917091" y="18339"/>
                  </a:lnTo>
                  <a:lnTo>
                    <a:pt x="930458" y="38236"/>
                  </a:lnTo>
                  <a:lnTo>
                    <a:pt x="935361" y="62592"/>
                  </a:lnTo>
                  <a:lnTo>
                    <a:pt x="930458" y="86949"/>
                  </a:lnTo>
                  <a:lnTo>
                    <a:pt x="917091" y="106846"/>
                  </a:lnTo>
                  <a:lnTo>
                    <a:pt x="897269" y="120264"/>
                  </a:lnTo>
                  <a:lnTo>
                    <a:pt x="873004" y="125185"/>
                  </a:lnTo>
                  <a:close/>
                </a:path>
              </a:pathLst>
            </a:custGeom>
            <a:solidFill>
              <a:srgbClr val="4B6F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1448103" y="4356456"/>
              <a:ext cx="1060450" cy="125730"/>
            </a:xfrm>
            <a:custGeom>
              <a:avLst/>
              <a:gdLst/>
              <a:ahLst/>
              <a:cxnLst/>
              <a:rect l="l" t="t" r="r" b="b"/>
              <a:pathLst>
                <a:path w="1060450" h="125729">
                  <a:moveTo>
                    <a:pt x="997719" y="125185"/>
                  </a:moveTo>
                  <a:lnTo>
                    <a:pt x="62357" y="125185"/>
                  </a:lnTo>
                  <a:lnTo>
                    <a:pt x="38092" y="120264"/>
                  </a:lnTo>
                  <a:lnTo>
                    <a:pt x="18270" y="106846"/>
                  </a:lnTo>
                  <a:lnTo>
                    <a:pt x="4902" y="86949"/>
                  </a:lnTo>
                  <a:lnTo>
                    <a:pt x="0" y="62592"/>
                  </a:lnTo>
                  <a:lnTo>
                    <a:pt x="4902" y="38236"/>
                  </a:lnTo>
                  <a:lnTo>
                    <a:pt x="18270" y="18339"/>
                  </a:lnTo>
                  <a:lnTo>
                    <a:pt x="38092" y="4921"/>
                  </a:lnTo>
                  <a:lnTo>
                    <a:pt x="62357" y="0"/>
                  </a:lnTo>
                  <a:lnTo>
                    <a:pt x="997719" y="0"/>
                  </a:lnTo>
                  <a:lnTo>
                    <a:pt x="1021984" y="4921"/>
                  </a:lnTo>
                  <a:lnTo>
                    <a:pt x="1041805" y="18339"/>
                  </a:lnTo>
                  <a:lnTo>
                    <a:pt x="1055173" y="38236"/>
                  </a:lnTo>
                  <a:lnTo>
                    <a:pt x="1060076" y="62592"/>
                  </a:lnTo>
                  <a:lnTo>
                    <a:pt x="1055173" y="86949"/>
                  </a:lnTo>
                  <a:lnTo>
                    <a:pt x="1041805" y="106846"/>
                  </a:lnTo>
                  <a:lnTo>
                    <a:pt x="1021984" y="120264"/>
                  </a:lnTo>
                  <a:lnTo>
                    <a:pt x="997719" y="125185"/>
                  </a:lnTo>
                  <a:close/>
                </a:path>
              </a:pathLst>
            </a:custGeom>
            <a:solidFill>
              <a:srgbClr val="3DD9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1416924" y="4419049"/>
              <a:ext cx="1122680" cy="93980"/>
            </a:xfrm>
            <a:custGeom>
              <a:avLst/>
              <a:gdLst/>
              <a:ahLst/>
              <a:cxnLst/>
              <a:rect l="l" t="t" r="r" b="b"/>
              <a:pathLst>
                <a:path w="1122679" h="93979">
                  <a:moveTo>
                    <a:pt x="1075666" y="93889"/>
                  </a:moveTo>
                  <a:lnTo>
                    <a:pt x="46768" y="93889"/>
                  </a:lnTo>
                  <a:lnTo>
                    <a:pt x="28556" y="90198"/>
                  </a:lnTo>
                  <a:lnTo>
                    <a:pt x="13691" y="80134"/>
                  </a:lnTo>
                  <a:lnTo>
                    <a:pt x="3672" y="65211"/>
                  </a:lnTo>
                  <a:lnTo>
                    <a:pt x="0" y="46944"/>
                  </a:lnTo>
                  <a:lnTo>
                    <a:pt x="3672" y="28677"/>
                  </a:lnTo>
                  <a:lnTo>
                    <a:pt x="13691" y="13754"/>
                  </a:lnTo>
                  <a:lnTo>
                    <a:pt x="28556" y="3691"/>
                  </a:lnTo>
                  <a:lnTo>
                    <a:pt x="46768" y="0"/>
                  </a:lnTo>
                  <a:lnTo>
                    <a:pt x="1075666" y="0"/>
                  </a:lnTo>
                  <a:lnTo>
                    <a:pt x="1093864" y="3691"/>
                  </a:lnTo>
                  <a:lnTo>
                    <a:pt x="1108731" y="13754"/>
                  </a:lnTo>
                  <a:lnTo>
                    <a:pt x="1118756" y="28677"/>
                  </a:lnTo>
                  <a:lnTo>
                    <a:pt x="1122434" y="46944"/>
                  </a:lnTo>
                  <a:lnTo>
                    <a:pt x="1118756" y="65211"/>
                  </a:lnTo>
                  <a:lnTo>
                    <a:pt x="1108731" y="80134"/>
                  </a:lnTo>
                  <a:lnTo>
                    <a:pt x="1093864" y="90198"/>
                  </a:lnTo>
                  <a:lnTo>
                    <a:pt x="1075666" y="93889"/>
                  </a:lnTo>
                  <a:close/>
                </a:path>
              </a:pathLst>
            </a:custGeom>
            <a:solidFill>
              <a:srgbClr val="86E9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1510461" y="3667935"/>
              <a:ext cx="935990" cy="156845"/>
            </a:xfrm>
            <a:custGeom>
              <a:avLst/>
              <a:gdLst/>
              <a:ahLst/>
              <a:cxnLst/>
              <a:rect l="l" t="t" r="r" b="b"/>
              <a:pathLst>
                <a:path w="935990" h="156845">
                  <a:moveTo>
                    <a:pt x="904183" y="156482"/>
                  </a:moveTo>
                  <a:lnTo>
                    <a:pt x="779468" y="156482"/>
                  </a:lnTo>
                  <a:lnTo>
                    <a:pt x="779468" y="125185"/>
                  </a:lnTo>
                  <a:lnTo>
                    <a:pt x="654753" y="125185"/>
                  </a:lnTo>
                  <a:lnTo>
                    <a:pt x="654753" y="156482"/>
                  </a:lnTo>
                  <a:lnTo>
                    <a:pt x="530038" y="156482"/>
                  </a:lnTo>
                  <a:lnTo>
                    <a:pt x="530038" y="125185"/>
                  </a:lnTo>
                  <a:lnTo>
                    <a:pt x="405323" y="125185"/>
                  </a:lnTo>
                  <a:lnTo>
                    <a:pt x="405323" y="156482"/>
                  </a:lnTo>
                  <a:lnTo>
                    <a:pt x="280608" y="156482"/>
                  </a:lnTo>
                  <a:lnTo>
                    <a:pt x="280608" y="125185"/>
                  </a:lnTo>
                  <a:lnTo>
                    <a:pt x="155893" y="125185"/>
                  </a:lnTo>
                  <a:lnTo>
                    <a:pt x="155893" y="156482"/>
                  </a:lnTo>
                  <a:lnTo>
                    <a:pt x="31178" y="156482"/>
                  </a:lnTo>
                  <a:lnTo>
                    <a:pt x="31178" y="117048"/>
                  </a:lnTo>
                  <a:lnTo>
                    <a:pt x="18230" y="107329"/>
                  </a:lnTo>
                  <a:lnTo>
                    <a:pt x="8410" y="94620"/>
                  </a:lnTo>
                  <a:lnTo>
                    <a:pt x="2179" y="79512"/>
                  </a:lnTo>
                  <a:lnTo>
                    <a:pt x="0" y="62592"/>
                  </a:lnTo>
                  <a:lnTo>
                    <a:pt x="4574" y="38236"/>
                  </a:lnTo>
                  <a:lnTo>
                    <a:pt x="17393" y="18339"/>
                  </a:lnTo>
                  <a:lnTo>
                    <a:pt x="37106" y="4921"/>
                  </a:lnTo>
                  <a:lnTo>
                    <a:pt x="62357" y="0"/>
                  </a:lnTo>
                  <a:lnTo>
                    <a:pt x="868857" y="0"/>
                  </a:lnTo>
                  <a:lnTo>
                    <a:pt x="894730" y="4921"/>
                  </a:lnTo>
                  <a:lnTo>
                    <a:pt x="915871" y="18339"/>
                  </a:lnTo>
                  <a:lnTo>
                    <a:pt x="930131" y="38236"/>
                  </a:lnTo>
                  <a:lnTo>
                    <a:pt x="935361" y="62592"/>
                  </a:lnTo>
                  <a:lnTo>
                    <a:pt x="933116" y="78703"/>
                  </a:lnTo>
                  <a:lnTo>
                    <a:pt x="926775" y="93220"/>
                  </a:lnTo>
                  <a:lnTo>
                    <a:pt x="916933" y="105630"/>
                  </a:lnTo>
                  <a:lnTo>
                    <a:pt x="904183" y="115421"/>
                  </a:lnTo>
                  <a:lnTo>
                    <a:pt x="904183" y="156482"/>
                  </a:lnTo>
                  <a:close/>
                </a:path>
              </a:pathLst>
            </a:custGeom>
            <a:solidFill>
              <a:srgbClr val="4B6F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1479282" y="3417563"/>
              <a:ext cx="998219" cy="281940"/>
            </a:xfrm>
            <a:custGeom>
              <a:avLst/>
              <a:gdLst/>
              <a:ahLst/>
              <a:cxnLst/>
              <a:rect l="l" t="t" r="r" b="b"/>
              <a:pathLst>
                <a:path w="998220" h="281939">
                  <a:moveTo>
                    <a:pt x="997719" y="281667"/>
                  </a:moveTo>
                  <a:lnTo>
                    <a:pt x="0" y="281667"/>
                  </a:lnTo>
                  <a:lnTo>
                    <a:pt x="0" y="264267"/>
                  </a:lnTo>
                  <a:lnTo>
                    <a:pt x="4930" y="243593"/>
                  </a:lnTo>
                  <a:lnTo>
                    <a:pt x="15776" y="229571"/>
                  </a:lnTo>
                  <a:lnTo>
                    <a:pt x="26622" y="221598"/>
                  </a:lnTo>
                  <a:lnTo>
                    <a:pt x="496240" y="0"/>
                  </a:lnTo>
                  <a:lnTo>
                    <a:pt x="965386" y="219074"/>
                  </a:lnTo>
                  <a:lnTo>
                    <a:pt x="970438" y="220800"/>
                  </a:lnTo>
                  <a:lnTo>
                    <a:pt x="981553" y="227458"/>
                  </a:lnTo>
                  <a:lnTo>
                    <a:pt x="992667" y="241269"/>
                  </a:lnTo>
                  <a:lnTo>
                    <a:pt x="997719" y="264454"/>
                  </a:lnTo>
                  <a:lnTo>
                    <a:pt x="997719" y="281667"/>
                  </a:lnTo>
                  <a:close/>
                </a:path>
              </a:pathLst>
            </a:custGeom>
            <a:solidFill>
              <a:srgbClr val="3DD9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1604192" y="3497119"/>
              <a:ext cx="748030" cy="202565"/>
            </a:xfrm>
            <a:custGeom>
              <a:avLst/>
              <a:gdLst/>
              <a:ahLst/>
              <a:cxnLst/>
              <a:rect l="l" t="t" r="r" b="b"/>
              <a:pathLst>
                <a:path w="748029" h="202564">
                  <a:moveTo>
                    <a:pt x="726175" y="202112"/>
                  </a:moveTo>
                  <a:lnTo>
                    <a:pt x="20102" y="202112"/>
                  </a:lnTo>
                  <a:lnTo>
                    <a:pt x="6540" y="198382"/>
                  </a:lnTo>
                  <a:lnTo>
                    <a:pt x="0" y="189151"/>
                  </a:lnTo>
                  <a:lnTo>
                    <a:pt x="3502" y="177356"/>
                  </a:lnTo>
                  <a:lnTo>
                    <a:pt x="20071" y="165933"/>
                  </a:lnTo>
                  <a:lnTo>
                    <a:pt x="88926" y="134236"/>
                  </a:lnTo>
                  <a:lnTo>
                    <a:pt x="373949" y="0"/>
                  </a:lnTo>
                  <a:lnTo>
                    <a:pt x="659223" y="131741"/>
                  </a:lnTo>
                  <a:lnTo>
                    <a:pt x="725209" y="162991"/>
                  </a:lnTo>
                  <a:lnTo>
                    <a:pt x="741105" y="174887"/>
                  </a:lnTo>
                  <a:lnTo>
                    <a:pt x="747965" y="187692"/>
                  </a:lnTo>
                  <a:lnTo>
                    <a:pt x="743690" y="197927"/>
                  </a:lnTo>
                  <a:lnTo>
                    <a:pt x="726175" y="202112"/>
                  </a:lnTo>
                  <a:close/>
                </a:path>
              </a:pathLst>
            </a:custGeom>
            <a:solidFill>
              <a:srgbClr val="4B6F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1479282" y="3667935"/>
              <a:ext cx="998219" cy="62865"/>
            </a:xfrm>
            <a:custGeom>
              <a:avLst/>
              <a:gdLst/>
              <a:ahLst/>
              <a:cxnLst/>
              <a:rect l="l" t="t" r="r" b="b"/>
              <a:pathLst>
                <a:path w="998220" h="62864">
                  <a:moveTo>
                    <a:pt x="966540" y="62592"/>
                  </a:moveTo>
                  <a:lnTo>
                    <a:pt x="31178" y="62592"/>
                  </a:lnTo>
                  <a:lnTo>
                    <a:pt x="19046" y="60132"/>
                  </a:lnTo>
                  <a:lnTo>
                    <a:pt x="9135" y="53423"/>
                  </a:lnTo>
                  <a:lnTo>
                    <a:pt x="2451" y="43474"/>
                  </a:lnTo>
                  <a:lnTo>
                    <a:pt x="0" y="31296"/>
                  </a:lnTo>
                  <a:lnTo>
                    <a:pt x="2451" y="19118"/>
                  </a:lnTo>
                  <a:lnTo>
                    <a:pt x="9135" y="9169"/>
                  </a:lnTo>
                  <a:lnTo>
                    <a:pt x="19046" y="2460"/>
                  </a:lnTo>
                  <a:lnTo>
                    <a:pt x="31178" y="0"/>
                  </a:lnTo>
                  <a:lnTo>
                    <a:pt x="966540" y="187"/>
                  </a:lnTo>
                  <a:lnTo>
                    <a:pt x="978686" y="2619"/>
                  </a:lnTo>
                  <a:lnTo>
                    <a:pt x="988595" y="9263"/>
                  </a:lnTo>
                  <a:lnTo>
                    <a:pt x="995272" y="19147"/>
                  </a:lnTo>
                  <a:lnTo>
                    <a:pt x="997719" y="31296"/>
                  </a:lnTo>
                  <a:lnTo>
                    <a:pt x="995272" y="43474"/>
                  </a:lnTo>
                  <a:lnTo>
                    <a:pt x="988595" y="53423"/>
                  </a:lnTo>
                  <a:lnTo>
                    <a:pt x="978686" y="60132"/>
                  </a:lnTo>
                  <a:lnTo>
                    <a:pt x="966540" y="62592"/>
                  </a:lnTo>
                  <a:close/>
                </a:path>
              </a:pathLst>
            </a:custGeom>
            <a:solidFill>
              <a:srgbClr val="3DD9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8" name="object 18"/>
          <p:cNvGrpSpPr/>
          <p:nvPr/>
        </p:nvGrpSpPr>
        <p:grpSpPr>
          <a:xfrm>
            <a:off x="11430589" y="4804966"/>
            <a:ext cx="1097280" cy="1075055"/>
            <a:chOff x="11430589" y="4804966"/>
            <a:chExt cx="1097280" cy="1075055"/>
          </a:xfrm>
        </p:grpSpPr>
        <p:sp>
          <p:nvSpPr>
            <p:cNvPr id="19" name="object 19"/>
            <p:cNvSpPr/>
            <p:nvPr/>
          </p:nvSpPr>
          <p:spPr>
            <a:xfrm>
              <a:off x="11430589" y="4804966"/>
              <a:ext cx="1035050" cy="1075055"/>
            </a:xfrm>
            <a:custGeom>
              <a:avLst/>
              <a:gdLst/>
              <a:ahLst/>
              <a:cxnLst/>
              <a:rect l="l" t="t" r="r" b="b"/>
              <a:pathLst>
                <a:path w="1035050" h="1075054">
                  <a:moveTo>
                    <a:pt x="452971" y="291789"/>
                  </a:moveTo>
                  <a:lnTo>
                    <a:pt x="171536" y="291789"/>
                  </a:lnTo>
                  <a:lnTo>
                    <a:pt x="198835" y="278209"/>
                  </a:lnTo>
                  <a:lnTo>
                    <a:pt x="240864" y="242730"/>
                  </a:lnTo>
                  <a:lnTo>
                    <a:pt x="278945" y="203123"/>
                  </a:lnTo>
                  <a:lnTo>
                    <a:pt x="294400" y="177162"/>
                  </a:lnTo>
                  <a:lnTo>
                    <a:pt x="269863" y="139722"/>
                  </a:lnTo>
                  <a:lnTo>
                    <a:pt x="219818" y="82759"/>
                  </a:lnTo>
                  <a:lnTo>
                    <a:pt x="170531" y="30683"/>
                  </a:lnTo>
                  <a:lnTo>
                    <a:pt x="148265" y="7901"/>
                  </a:lnTo>
                  <a:lnTo>
                    <a:pt x="193010" y="0"/>
                  </a:lnTo>
                  <a:lnTo>
                    <a:pt x="239062" y="5368"/>
                  </a:lnTo>
                  <a:lnTo>
                    <a:pt x="282696" y="23214"/>
                  </a:lnTo>
                  <a:lnTo>
                    <a:pt x="320188" y="52747"/>
                  </a:lnTo>
                  <a:lnTo>
                    <a:pt x="420303" y="158586"/>
                  </a:lnTo>
                  <a:lnTo>
                    <a:pt x="447616" y="200835"/>
                  </a:lnTo>
                  <a:lnTo>
                    <a:pt x="457406" y="245943"/>
                  </a:lnTo>
                  <a:lnTo>
                    <a:pt x="453595" y="289983"/>
                  </a:lnTo>
                  <a:lnTo>
                    <a:pt x="452971" y="291789"/>
                  </a:lnTo>
                  <a:close/>
                </a:path>
                <a:path w="1035050" h="1075054">
                  <a:moveTo>
                    <a:pt x="239697" y="457699"/>
                  </a:moveTo>
                  <a:lnTo>
                    <a:pt x="192015" y="448317"/>
                  </a:lnTo>
                  <a:lnTo>
                    <a:pt x="149568" y="420293"/>
                  </a:lnTo>
                  <a:lnTo>
                    <a:pt x="47156" y="311974"/>
                  </a:lnTo>
                  <a:lnTo>
                    <a:pt x="18647" y="273018"/>
                  </a:lnTo>
                  <a:lnTo>
                    <a:pt x="2585" y="230310"/>
                  </a:lnTo>
                  <a:lnTo>
                    <a:pt x="0" y="185954"/>
                  </a:lnTo>
                  <a:lnTo>
                    <a:pt x="11916" y="142056"/>
                  </a:lnTo>
                  <a:lnTo>
                    <a:pt x="34048" y="164785"/>
                  </a:lnTo>
                  <a:lnTo>
                    <a:pt x="84237" y="215144"/>
                  </a:lnTo>
                  <a:lnTo>
                    <a:pt x="138170" y="266393"/>
                  </a:lnTo>
                  <a:lnTo>
                    <a:pt x="171536" y="291789"/>
                  </a:lnTo>
                  <a:lnTo>
                    <a:pt x="452971" y="291789"/>
                  </a:lnTo>
                  <a:lnTo>
                    <a:pt x="440100" y="329026"/>
                  </a:lnTo>
                  <a:lnTo>
                    <a:pt x="526244" y="430586"/>
                  </a:lnTo>
                  <a:lnTo>
                    <a:pt x="542453" y="447699"/>
                  </a:lnTo>
                  <a:lnTo>
                    <a:pt x="322533" y="447699"/>
                  </a:lnTo>
                  <a:lnTo>
                    <a:pt x="285555" y="455230"/>
                  </a:lnTo>
                  <a:lnTo>
                    <a:pt x="239697" y="457699"/>
                  </a:lnTo>
                  <a:close/>
                </a:path>
                <a:path w="1035050" h="1075054">
                  <a:moveTo>
                    <a:pt x="950334" y="1074756"/>
                  </a:moveTo>
                  <a:lnTo>
                    <a:pt x="919664" y="1067904"/>
                  </a:lnTo>
                  <a:lnTo>
                    <a:pt x="893048" y="1049111"/>
                  </a:lnTo>
                  <a:lnTo>
                    <a:pt x="612658" y="747149"/>
                  </a:lnTo>
                  <a:lnTo>
                    <a:pt x="417152" y="540257"/>
                  </a:lnTo>
                  <a:lnTo>
                    <a:pt x="322533" y="447699"/>
                  </a:lnTo>
                  <a:lnTo>
                    <a:pt x="542453" y="447699"/>
                  </a:lnTo>
                  <a:lnTo>
                    <a:pt x="723209" y="638536"/>
                  </a:lnTo>
                  <a:lnTo>
                    <a:pt x="1012048" y="936137"/>
                  </a:lnTo>
                  <a:lnTo>
                    <a:pt x="1015688" y="941967"/>
                  </a:lnTo>
                  <a:lnTo>
                    <a:pt x="940327" y="941967"/>
                  </a:lnTo>
                  <a:lnTo>
                    <a:pt x="925971" y="944869"/>
                  </a:lnTo>
                  <a:lnTo>
                    <a:pt x="914240" y="952788"/>
                  </a:lnTo>
                  <a:lnTo>
                    <a:pt x="906327" y="964540"/>
                  </a:lnTo>
                  <a:lnTo>
                    <a:pt x="903424" y="978943"/>
                  </a:lnTo>
                  <a:lnTo>
                    <a:pt x="906327" y="993328"/>
                  </a:lnTo>
                  <a:lnTo>
                    <a:pt x="914240" y="1005082"/>
                  </a:lnTo>
                  <a:lnTo>
                    <a:pt x="925971" y="1013011"/>
                  </a:lnTo>
                  <a:lnTo>
                    <a:pt x="940327" y="1015920"/>
                  </a:lnTo>
                  <a:lnTo>
                    <a:pt x="1029799" y="1015920"/>
                  </a:lnTo>
                  <a:lnTo>
                    <a:pt x="1027653" y="1025574"/>
                  </a:lnTo>
                  <a:lnTo>
                    <a:pt x="1008922" y="1052244"/>
                  </a:lnTo>
                  <a:lnTo>
                    <a:pt x="981329" y="1069568"/>
                  </a:lnTo>
                  <a:lnTo>
                    <a:pt x="950334" y="1074756"/>
                  </a:lnTo>
                  <a:close/>
                </a:path>
                <a:path w="1035050" h="1075054">
                  <a:moveTo>
                    <a:pt x="1029799" y="1015920"/>
                  </a:moveTo>
                  <a:lnTo>
                    <a:pt x="940327" y="1015920"/>
                  </a:lnTo>
                  <a:lnTo>
                    <a:pt x="954683" y="1013011"/>
                  </a:lnTo>
                  <a:lnTo>
                    <a:pt x="966414" y="1005082"/>
                  </a:lnTo>
                  <a:lnTo>
                    <a:pt x="974327" y="993328"/>
                  </a:lnTo>
                  <a:lnTo>
                    <a:pt x="977229" y="978943"/>
                  </a:lnTo>
                  <a:lnTo>
                    <a:pt x="974327" y="964540"/>
                  </a:lnTo>
                  <a:lnTo>
                    <a:pt x="966414" y="952788"/>
                  </a:lnTo>
                  <a:lnTo>
                    <a:pt x="954683" y="944869"/>
                  </a:lnTo>
                  <a:lnTo>
                    <a:pt x="940327" y="941967"/>
                  </a:lnTo>
                  <a:lnTo>
                    <a:pt x="1015688" y="941967"/>
                  </a:lnTo>
                  <a:lnTo>
                    <a:pt x="1029314" y="963785"/>
                  </a:lnTo>
                  <a:lnTo>
                    <a:pt x="1034483" y="994843"/>
                  </a:lnTo>
                  <a:lnTo>
                    <a:pt x="1029799" y="1015920"/>
                  </a:lnTo>
                  <a:close/>
                </a:path>
              </a:pathLst>
            </a:custGeom>
            <a:solidFill>
              <a:srgbClr val="37C8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1475615" y="4821794"/>
              <a:ext cx="1052195" cy="1058545"/>
            </a:xfrm>
            <a:custGeom>
              <a:avLst/>
              <a:gdLst/>
              <a:ahLst/>
              <a:cxnLst/>
              <a:rect l="l" t="t" r="r" b="b"/>
              <a:pathLst>
                <a:path w="1052195" h="1058545">
                  <a:moveTo>
                    <a:pt x="81987" y="1057939"/>
                  </a:moveTo>
                  <a:lnTo>
                    <a:pt x="51137" y="1051928"/>
                  </a:lnTo>
                  <a:lnTo>
                    <a:pt x="24007" y="1033894"/>
                  </a:lnTo>
                  <a:lnTo>
                    <a:pt x="6004" y="1006709"/>
                  </a:lnTo>
                  <a:lnTo>
                    <a:pt x="0" y="975797"/>
                  </a:lnTo>
                  <a:lnTo>
                    <a:pt x="5999" y="944885"/>
                  </a:lnTo>
                  <a:lnTo>
                    <a:pt x="24007" y="917700"/>
                  </a:lnTo>
                  <a:lnTo>
                    <a:pt x="317730" y="628734"/>
                  </a:lnTo>
                  <a:lnTo>
                    <a:pt x="518896" y="427345"/>
                  </a:lnTo>
                  <a:lnTo>
                    <a:pt x="608719" y="330078"/>
                  </a:lnTo>
                  <a:lnTo>
                    <a:pt x="600202" y="293249"/>
                  </a:lnTo>
                  <a:lnTo>
                    <a:pt x="596492" y="247387"/>
                  </a:lnTo>
                  <a:lnTo>
                    <a:pt x="604561" y="199379"/>
                  </a:lnTo>
                  <a:lnTo>
                    <a:pt x="631381" y="156114"/>
                  </a:lnTo>
                  <a:lnTo>
                    <a:pt x="736662" y="50623"/>
                  </a:lnTo>
                  <a:lnTo>
                    <a:pt x="774762" y="21021"/>
                  </a:lnTo>
                  <a:lnTo>
                    <a:pt x="816948" y="3785"/>
                  </a:lnTo>
                  <a:lnTo>
                    <a:pt x="861136" y="0"/>
                  </a:lnTo>
                  <a:lnTo>
                    <a:pt x="905243" y="10749"/>
                  </a:lnTo>
                  <a:lnTo>
                    <a:pt x="883170" y="33532"/>
                  </a:lnTo>
                  <a:lnTo>
                    <a:pt x="834292" y="85161"/>
                  </a:lnTo>
                  <a:lnTo>
                    <a:pt x="784616" y="140558"/>
                  </a:lnTo>
                  <a:lnTo>
                    <a:pt x="760150" y="174646"/>
                  </a:lnTo>
                  <a:lnTo>
                    <a:pt x="774432" y="201640"/>
                  </a:lnTo>
                  <a:lnTo>
                    <a:pt x="810973" y="242797"/>
                  </a:lnTo>
                  <a:lnTo>
                    <a:pt x="851527" y="279884"/>
                  </a:lnTo>
                  <a:lnTo>
                    <a:pt x="877848" y="294668"/>
                  </a:lnTo>
                  <a:lnTo>
                    <a:pt x="1019304" y="294668"/>
                  </a:lnTo>
                  <a:lnTo>
                    <a:pt x="1002622" y="317158"/>
                  </a:lnTo>
                  <a:lnTo>
                    <a:pt x="899772" y="420257"/>
                  </a:lnTo>
                  <a:lnTo>
                    <a:pt x="864275" y="444662"/>
                  </a:lnTo>
                  <a:lnTo>
                    <a:pt x="730237" y="444662"/>
                  </a:lnTo>
                  <a:lnTo>
                    <a:pt x="631249" y="533683"/>
                  </a:lnTo>
                  <a:lnTo>
                    <a:pt x="429095" y="736570"/>
                  </a:lnTo>
                  <a:lnTo>
                    <a:pt x="250316" y="919919"/>
                  </a:lnTo>
                  <a:lnTo>
                    <a:pt x="99636" y="919919"/>
                  </a:lnTo>
                  <a:lnTo>
                    <a:pt x="85338" y="923197"/>
                  </a:lnTo>
                  <a:lnTo>
                    <a:pt x="73820" y="931430"/>
                  </a:lnTo>
                  <a:lnTo>
                    <a:pt x="66234" y="943391"/>
                  </a:lnTo>
                  <a:lnTo>
                    <a:pt x="63731" y="957852"/>
                  </a:lnTo>
                  <a:lnTo>
                    <a:pt x="67004" y="972160"/>
                  </a:lnTo>
                  <a:lnTo>
                    <a:pt x="75226" y="983703"/>
                  </a:lnTo>
                  <a:lnTo>
                    <a:pt x="87176" y="991315"/>
                  </a:lnTo>
                  <a:lnTo>
                    <a:pt x="101633" y="993828"/>
                  </a:lnTo>
                  <a:lnTo>
                    <a:pt x="178696" y="993828"/>
                  </a:lnTo>
                  <a:lnTo>
                    <a:pt x="139968" y="1033894"/>
                  </a:lnTo>
                  <a:lnTo>
                    <a:pt x="112838" y="1051928"/>
                  </a:lnTo>
                  <a:lnTo>
                    <a:pt x="81987" y="1057939"/>
                  </a:lnTo>
                  <a:close/>
                </a:path>
                <a:path w="1052195" h="1058545">
                  <a:moveTo>
                    <a:pt x="1019304" y="294668"/>
                  </a:moveTo>
                  <a:lnTo>
                    <a:pt x="877848" y="294668"/>
                  </a:lnTo>
                  <a:lnTo>
                    <a:pt x="914535" y="269081"/>
                  </a:lnTo>
                  <a:lnTo>
                    <a:pt x="970018" y="217414"/>
                  </a:lnTo>
                  <a:lnTo>
                    <a:pt x="1020649" y="166636"/>
                  </a:lnTo>
                  <a:lnTo>
                    <a:pt x="1042781" y="143716"/>
                  </a:lnTo>
                  <a:lnTo>
                    <a:pt x="1051849" y="188313"/>
                  </a:lnTo>
                  <a:lnTo>
                    <a:pt x="1047725" y="234581"/>
                  </a:lnTo>
                  <a:lnTo>
                    <a:pt x="1031089" y="278777"/>
                  </a:lnTo>
                  <a:lnTo>
                    <a:pt x="1019304" y="294668"/>
                  </a:lnTo>
                  <a:close/>
                </a:path>
                <a:path w="1052195" h="1058545">
                  <a:moveTo>
                    <a:pt x="813588" y="459768"/>
                  </a:moveTo>
                  <a:lnTo>
                    <a:pt x="769554" y="457133"/>
                  </a:lnTo>
                  <a:lnTo>
                    <a:pt x="730237" y="444662"/>
                  </a:lnTo>
                  <a:lnTo>
                    <a:pt x="864275" y="444662"/>
                  </a:lnTo>
                  <a:lnTo>
                    <a:pt x="858331" y="448748"/>
                  </a:lnTo>
                  <a:lnTo>
                    <a:pt x="813588" y="459768"/>
                  </a:lnTo>
                  <a:close/>
                </a:path>
                <a:path w="1052195" h="1058545">
                  <a:moveTo>
                    <a:pt x="178696" y="993828"/>
                  </a:moveTo>
                  <a:lnTo>
                    <a:pt x="101633" y="993828"/>
                  </a:lnTo>
                  <a:lnTo>
                    <a:pt x="115905" y="990532"/>
                  </a:lnTo>
                  <a:lnTo>
                    <a:pt x="127410" y="982300"/>
                  </a:lnTo>
                  <a:lnTo>
                    <a:pt x="134992" y="970350"/>
                  </a:lnTo>
                  <a:lnTo>
                    <a:pt x="137493" y="955895"/>
                  </a:lnTo>
                  <a:lnTo>
                    <a:pt x="134222" y="941568"/>
                  </a:lnTo>
                  <a:lnTo>
                    <a:pt x="126005" y="930028"/>
                  </a:lnTo>
                  <a:lnTo>
                    <a:pt x="114068" y="922426"/>
                  </a:lnTo>
                  <a:lnTo>
                    <a:pt x="99636" y="919919"/>
                  </a:lnTo>
                  <a:lnTo>
                    <a:pt x="250316" y="919919"/>
                  </a:lnTo>
                  <a:lnTo>
                    <a:pt x="178696" y="993828"/>
                  </a:lnTo>
                  <a:close/>
                </a:path>
              </a:pathLst>
            </a:custGeom>
            <a:solidFill>
              <a:srgbClr val="004A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1" name="object 2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235400" y="8821108"/>
            <a:ext cx="1485899" cy="1095374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482367" y="6764005"/>
            <a:ext cx="990599" cy="1123949"/>
          </a:xfrm>
          <a:prstGeom prst="rect">
            <a:avLst/>
          </a:prstGeom>
        </p:spPr>
      </p:pic>
      <p:sp>
        <p:nvSpPr>
          <p:cNvPr id="23" name="object 23"/>
          <p:cNvSpPr txBox="1">
            <a:spLocks noGrp="1"/>
          </p:cNvSpPr>
          <p:nvPr>
            <p:ph type="title"/>
          </p:nvPr>
        </p:nvSpPr>
        <p:spPr>
          <a:xfrm>
            <a:off x="8135215" y="189997"/>
            <a:ext cx="15227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290" dirty="0"/>
              <a:t>Р</a:t>
            </a:r>
            <a:r>
              <a:rPr spc="300" dirty="0"/>
              <a:t>ы</a:t>
            </a:r>
            <a:r>
              <a:rPr spc="140" dirty="0"/>
              <a:t>н</a:t>
            </a:r>
            <a:r>
              <a:rPr spc="70" dirty="0"/>
              <a:t>о</a:t>
            </a:r>
            <a:r>
              <a:rPr spc="-30" dirty="0"/>
              <a:t>к</a:t>
            </a:r>
          </a:p>
        </p:txBody>
      </p:sp>
      <p:sp>
        <p:nvSpPr>
          <p:cNvPr id="24" name="object 24"/>
          <p:cNvSpPr txBox="1"/>
          <p:nvPr/>
        </p:nvSpPr>
        <p:spPr>
          <a:xfrm>
            <a:off x="1552275" y="655696"/>
            <a:ext cx="5556250" cy="1225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9715" marR="5080" indent="-247650">
              <a:lnSpc>
                <a:spcPct val="115799"/>
              </a:lnSpc>
              <a:spcBef>
                <a:spcPts val="100"/>
              </a:spcBef>
            </a:pPr>
            <a:r>
              <a:rPr sz="3400" spc="-100" dirty="0">
                <a:solidFill>
                  <a:srgbClr val="181818"/>
                </a:solidFill>
                <a:latin typeface="Microsoft Sans Serif"/>
                <a:cs typeface="Microsoft Sans Serif"/>
              </a:rPr>
              <a:t>Будете </a:t>
            </a:r>
            <a:r>
              <a:rPr sz="3400" spc="20" dirty="0">
                <a:solidFill>
                  <a:srgbClr val="181818"/>
                </a:solidFill>
                <a:latin typeface="Microsoft Sans Serif"/>
                <a:cs typeface="Microsoft Sans Serif"/>
              </a:rPr>
              <a:t>ли </a:t>
            </a:r>
            <a:r>
              <a:rPr sz="3400" spc="65" dirty="0">
                <a:solidFill>
                  <a:srgbClr val="181818"/>
                </a:solidFill>
                <a:latin typeface="Microsoft Sans Serif"/>
                <a:cs typeface="Microsoft Sans Serif"/>
              </a:rPr>
              <a:t>вы </a:t>
            </a:r>
            <a:r>
              <a:rPr sz="3400" spc="15" dirty="0">
                <a:solidFill>
                  <a:srgbClr val="181818"/>
                </a:solidFill>
                <a:latin typeface="Microsoft Sans Serif"/>
                <a:cs typeface="Microsoft Sans Serif"/>
              </a:rPr>
              <a:t>пользоваться </a:t>
            </a:r>
            <a:r>
              <a:rPr sz="3400" spc="-890" dirty="0">
                <a:solidFill>
                  <a:srgbClr val="181818"/>
                </a:solidFill>
                <a:latin typeface="Microsoft Sans Serif"/>
                <a:cs typeface="Microsoft Sans Serif"/>
              </a:rPr>
              <a:t> </a:t>
            </a:r>
            <a:r>
              <a:rPr sz="3400" spc="15" dirty="0">
                <a:solidFill>
                  <a:srgbClr val="181818"/>
                </a:solidFill>
                <a:latin typeface="Microsoft Sans Serif"/>
                <a:cs typeface="Microsoft Sans Serif"/>
              </a:rPr>
              <a:t>сервисом</a:t>
            </a:r>
            <a:r>
              <a:rPr sz="3400" spc="-50" dirty="0">
                <a:solidFill>
                  <a:srgbClr val="181818"/>
                </a:solidFill>
                <a:latin typeface="Microsoft Sans Serif"/>
                <a:cs typeface="Microsoft Sans Serif"/>
              </a:rPr>
              <a:t> </a:t>
            </a:r>
            <a:r>
              <a:rPr sz="3400" spc="-65" dirty="0">
                <a:solidFill>
                  <a:srgbClr val="181818"/>
                </a:solidFill>
                <a:latin typeface="Microsoft Sans Serif"/>
                <a:cs typeface="Microsoft Sans Serif"/>
              </a:rPr>
              <a:t>"ПЭС-онлайн"?</a:t>
            </a:r>
            <a:endParaRPr sz="3400">
              <a:latin typeface="Microsoft Sans Serif"/>
              <a:cs typeface="Microsoft Sans Serif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002649" y="5857610"/>
            <a:ext cx="866775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67</a:t>
            </a:r>
            <a:r>
              <a:rPr sz="3400" spc="-280" dirty="0">
                <a:solidFill>
                  <a:srgbClr val="FFFFFF"/>
                </a:solidFill>
                <a:latin typeface="Microsoft Sans Serif"/>
                <a:cs typeface="Microsoft Sans Serif"/>
              </a:rPr>
              <a:t>%</a:t>
            </a:r>
            <a:endParaRPr sz="3400">
              <a:latin typeface="Microsoft Sans Serif"/>
              <a:cs typeface="Microsoft Sans Serif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2189680" y="3677534"/>
            <a:ext cx="620395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5</a:t>
            </a:r>
            <a:r>
              <a:rPr sz="3400" spc="-280" dirty="0">
                <a:solidFill>
                  <a:srgbClr val="FFFFFF"/>
                </a:solidFill>
                <a:latin typeface="Microsoft Sans Serif"/>
                <a:cs typeface="Microsoft Sans Serif"/>
              </a:rPr>
              <a:t>%</a:t>
            </a:r>
            <a:endParaRPr sz="3400">
              <a:latin typeface="Microsoft Sans Serif"/>
              <a:cs typeface="Microsoft Sans Serif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2856371" y="3019309"/>
            <a:ext cx="866775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15</a:t>
            </a:r>
            <a:r>
              <a:rPr sz="3400" spc="-280" dirty="0">
                <a:solidFill>
                  <a:srgbClr val="FFFFFF"/>
                </a:solidFill>
                <a:latin typeface="Microsoft Sans Serif"/>
                <a:cs typeface="Microsoft Sans Serif"/>
              </a:rPr>
              <a:t>%</a:t>
            </a:r>
            <a:endParaRPr sz="3400">
              <a:latin typeface="Microsoft Sans Serif"/>
              <a:cs typeface="Microsoft Sans Serif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4652081" y="2879518"/>
            <a:ext cx="866775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13</a:t>
            </a:r>
            <a:r>
              <a:rPr sz="3400" spc="-280" dirty="0">
                <a:solidFill>
                  <a:srgbClr val="FFFFFF"/>
                </a:solidFill>
                <a:latin typeface="Microsoft Sans Serif"/>
                <a:cs typeface="Microsoft Sans Serif"/>
              </a:rPr>
              <a:t>%</a:t>
            </a:r>
            <a:endParaRPr sz="3400">
              <a:latin typeface="Microsoft Sans Serif"/>
              <a:cs typeface="Microsoft Sans Serif"/>
            </a:endParaRPr>
          </a:p>
        </p:txBody>
      </p:sp>
      <p:pic>
        <p:nvPicPr>
          <p:cNvPr id="29" name="object 2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435711" y="7944796"/>
            <a:ext cx="104775" cy="104774"/>
          </a:xfrm>
          <a:prstGeom prst="rect">
            <a:avLst/>
          </a:prstGeom>
        </p:spPr>
      </p:pic>
      <p:sp>
        <p:nvSpPr>
          <p:cNvPr id="30" name="object 30"/>
          <p:cNvSpPr txBox="1"/>
          <p:nvPr/>
        </p:nvSpPr>
        <p:spPr>
          <a:xfrm>
            <a:off x="1702957" y="7726356"/>
            <a:ext cx="5847715" cy="2120900"/>
          </a:xfrm>
          <a:prstGeom prst="rect">
            <a:avLst/>
          </a:prstGeom>
        </p:spPr>
        <p:txBody>
          <a:bodyPr vert="horz" wrap="square" lIns="0" tIns="660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20"/>
              </a:spcBef>
            </a:pPr>
            <a:r>
              <a:rPr sz="2400" spc="-45" dirty="0">
                <a:latin typeface="Microsoft Sans Serif"/>
                <a:cs typeface="Microsoft Sans Serif"/>
              </a:rPr>
              <a:t>67%</a:t>
            </a:r>
            <a:r>
              <a:rPr sz="2400" spc="-15" dirty="0">
                <a:latin typeface="Microsoft Sans Serif"/>
                <a:cs typeface="Microsoft Sans Serif"/>
              </a:rPr>
              <a:t> </a:t>
            </a:r>
            <a:r>
              <a:rPr sz="2400" spc="-170" dirty="0">
                <a:latin typeface="Microsoft Sans Serif"/>
                <a:cs typeface="Microsoft Sans Serif"/>
              </a:rPr>
              <a:t>Да,</a:t>
            </a:r>
            <a:r>
              <a:rPr sz="2400" spc="-15" dirty="0">
                <a:latin typeface="Microsoft Sans Serif"/>
                <a:cs typeface="Microsoft Sans Serif"/>
              </a:rPr>
              <a:t> </a:t>
            </a:r>
            <a:r>
              <a:rPr sz="2400" spc="100" dirty="0">
                <a:latin typeface="Microsoft Sans Serif"/>
                <a:cs typeface="Microsoft Sans Serif"/>
              </a:rPr>
              <a:t>при</a:t>
            </a:r>
            <a:r>
              <a:rPr sz="2400" spc="-15" dirty="0">
                <a:latin typeface="Microsoft Sans Serif"/>
                <a:cs typeface="Microsoft Sans Serif"/>
              </a:rPr>
              <a:t> </a:t>
            </a:r>
            <a:r>
              <a:rPr sz="2400" spc="5" dirty="0">
                <a:latin typeface="Microsoft Sans Serif"/>
                <a:cs typeface="Microsoft Sans Serif"/>
              </a:rPr>
              <a:t>стоимости</a:t>
            </a:r>
            <a:r>
              <a:rPr sz="2400" spc="-15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менее</a:t>
            </a:r>
            <a:r>
              <a:rPr sz="2400" spc="-15" dirty="0">
                <a:latin typeface="Microsoft Sans Serif"/>
                <a:cs typeface="Microsoft Sans Serif"/>
              </a:rPr>
              <a:t> </a:t>
            </a:r>
            <a:r>
              <a:rPr sz="2400" spc="35" dirty="0">
                <a:latin typeface="Microsoft Sans Serif"/>
                <a:cs typeface="Microsoft Sans Serif"/>
              </a:rPr>
              <a:t>5</a:t>
            </a:r>
            <a:r>
              <a:rPr sz="2400" spc="-15" dirty="0">
                <a:latin typeface="Microsoft Sans Serif"/>
                <a:cs typeface="Microsoft Sans Serif"/>
              </a:rPr>
              <a:t> </a:t>
            </a:r>
            <a:r>
              <a:rPr sz="2400" spc="-45" dirty="0">
                <a:latin typeface="Microsoft Sans Serif"/>
                <a:cs typeface="Microsoft Sans Serif"/>
              </a:rPr>
              <a:t>тыс.</a:t>
            </a:r>
            <a:r>
              <a:rPr sz="2400" spc="-15" dirty="0">
                <a:latin typeface="Microsoft Sans Serif"/>
                <a:cs typeface="Microsoft Sans Serif"/>
              </a:rPr>
              <a:t> </a:t>
            </a:r>
            <a:r>
              <a:rPr sz="2400" spc="-25" dirty="0">
                <a:latin typeface="Microsoft Sans Serif"/>
                <a:cs typeface="Microsoft Sans Serif"/>
              </a:rPr>
              <a:t>руб.</a:t>
            </a:r>
            <a:endParaRPr sz="2400">
              <a:latin typeface="Microsoft Sans Serif"/>
              <a:cs typeface="Microsoft Sans Serif"/>
            </a:endParaRPr>
          </a:p>
          <a:p>
            <a:pPr marL="170815">
              <a:lnSpc>
                <a:spcPct val="100000"/>
              </a:lnSpc>
              <a:spcBef>
                <a:spcPts val="420"/>
              </a:spcBef>
            </a:pPr>
            <a:r>
              <a:rPr sz="2400" spc="-85" dirty="0">
                <a:latin typeface="Microsoft Sans Serif"/>
                <a:cs typeface="Microsoft Sans Serif"/>
              </a:rPr>
              <a:t>5%</a:t>
            </a:r>
            <a:r>
              <a:rPr sz="2400" spc="-15" dirty="0">
                <a:latin typeface="Microsoft Sans Serif"/>
                <a:cs typeface="Microsoft Sans Serif"/>
              </a:rPr>
              <a:t> </a:t>
            </a:r>
            <a:r>
              <a:rPr sz="2400" spc="-170" dirty="0">
                <a:latin typeface="Microsoft Sans Serif"/>
                <a:cs typeface="Microsoft Sans Serif"/>
              </a:rPr>
              <a:t>Да,</a:t>
            </a:r>
            <a:r>
              <a:rPr sz="2400" spc="-15" dirty="0">
                <a:latin typeface="Microsoft Sans Serif"/>
                <a:cs typeface="Microsoft Sans Serif"/>
              </a:rPr>
              <a:t> </a:t>
            </a:r>
            <a:r>
              <a:rPr sz="2400" spc="80" dirty="0">
                <a:latin typeface="Microsoft Sans Serif"/>
                <a:cs typeface="Microsoft Sans Serif"/>
              </a:rPr>
              <a:t>в</a:t>
            </a:r>
            <a:r>
              <a:rPr sz="2400" spc="-15" dirty="0">
                <a:latin typeface="Microsoft Sans Serif"/>
                <a:cs typeface="Microsoft Sans Serif"/>
              </a:rPr>
              <a:t> </a:t>
            </a:r>
            <a:r>
              <a:rPr sz="2400" spc="5" dirty="0">
                <a:latin typeface="Microsoft Sans Serif"/>
                <a:cs typeface="Microsoft Sans Serif"/>
              </a:rPr>
              <a:t>любом</a:t>
            </a:r>
            <a:r>
              <a:rPr sz="2400" spc="-15" dirty="0">
                <a:latin typeface="Microsoft Sans Serif"/>
                <a:cs typeface="Microsoft Sans Serif"/>
              </a:rPr>
              <a:t> </a:t>
            </a:r>
            <a:r>
              <a:rPr sz="2400" spc="-35" dirty="0">
                <a:latin typeface="Microsoft Sans Serif"/>
                <a:cs typeface="Microsoft Sans Serif"/>
              </a:rPr>
              <a:t>случае</a:t>
            </a:r>
            <a:endParaRPr sz="2400">
              <a:latin typeface="Microsoft Sans Serif"/>
              <a:cs typeface="Microsoft Sans Serif"/>
            </a:endParaRPr>
          </a:p>
          <a:p>
            <a:pPr marL="12700" marR="429895">
              <a:lnSpc>
                <a:spcPct val="114599"/>
              </a:lnSpc>
            </a:pPr>
            <a:r>
              <a:rPr sz="2400" spc="-45" dirty="0">
                <a:latin typeface="Microsoft Sans Serif"/>
                <a:cs typeface="Microsoft Sans Serif"/>
              </a:rPr>
              <a:t>15%</a:t>
            </a:r>
            <a:r>
              <a:rPr sz="2400" spc="-20" dirty="0">
                <a:latin typeface="Microsoft Sans Serif"/>
                <a:cs typeface="Microsoft Sans Serif"/>
              </a:rPr>
              <a:t> </a:t>
            </a:r>
            <a:r>
              <a:rPr sz="2400" spc="-55" dirty="0">
                <a:latin typeface="Microsoft Sans Serif"/>
                <a:cs typeface="Microsoft Sans Serif"/>
              </a:rPr>
              <a:t>Нет,</a:t>
            </a:r>
            <a:r>
              <a:rPr sz="2400" spc="-25" dirty="0">
                <a:latin typeface="Microsoft Sans Serif"/>
                <a:cs typeface="Microsoft Sans Serif"/>
              </a:rPr>
              <a:t> </a:t>
            </a:r>
            <a:r>
              <a:rPr sz="2400" spc="-15" dirty="0">
                <a:latin typeface="Microsoft Sans Serif"/>
                <a:cs typeface="Microsoft Sans Serif"/>
              </a:rPr>
              <a:t>если</a:t>
            </a:r>
            <a:r>
              <a:rPr sz="2400" spc="-20" dirty="0">
                <a:latin typeface="Microsoft Sans Serif"/>
                <a:cs typeface="Microsoft Sans Serif"/>
              </a:rPr>
              <a:t> </a:t>
            </a:r>
            <a:r>
              <a:rPr sz="2400" spc="-90" dirty="0">
                <a:latin typeface="Microsoft Sans Serif"/>
                <a:cs typeface="Microsoft Sans Serif"/>
              </a:rPr>
              <a:t>за</a:t>
            </a:r>
            <a:r>
              <a:rPr sz="2400" spc="-20" dirty="0">
                <a:latin typeface="Microsoft Sans Serif"/>
                <a:cs typeface="Microsoft Sans Serif"/>
              </a:rPr>
              <a:t> </a:t>
            </a:r>
            <a:r>
              <a:rPr sz="2400" spc="5" dirty="0">
                <a:latin typeface="Microsoft Sans Serif"/>
                <a:cs typeface="Microsoft Sans Serif"/>
              </a:rPr>
              <a:t>это</a:t>
            </a:r>
            <a:r>
              <a:rPr sz="2400" spc="-20" dirty="0">
                <a:latin typeface="Microsoft Sans Serif"/>
                <a:cs typeface="Microsoft Sans Serif"/>
              </a:rPr>
              <a:t> </a:t>
            </a:r>
            <a:r>
              <a:rPr sz="2400" spc="-35" dirty="0">
                <a:latin typeface="Microsoft Sans Serif"/>
                <a:cs typeface="Microsoft Sans Serif"/>
              </a:rPr>
              <a:t>взымается</a:t>
            </a:r>
            <a:r>
              <a:rPr sz="2400" spc="-20" dirty="0">
                <a:latin typeface="Microsoft Sans Serif"/>
                <a:cs typeface="Microsoft Sans Serif"/>
              </a:rPr>
              <a:t> </a:t>
            </a:r>
            <a:r>
              <a:rPr sz="2400" spc="-25" dirty="0">
                <a:latin typeface="Microsoft Sans Serif"/>
                <a:cs typeface="Microsoft Sans Serif"/>
              </a:rPr>
              <a:t>плата </a:t>
            </a:r>
            <a:r>
              <a:rPr sz="2400" spc="-620" dirty="0">
                <a:latin typeface="Microsoft Sans Serif"/>
                <a:cs typeface="Microsoft Sans Serif"/>
              </a:rPr>
              <a:t> </a:t>
            </a:r>
            <a:r>
              <a:rPr sz="2400" spc="-45" dirty="0">
                <a:latin typeface="Microsoft Sans Serif"/>
                <a:cs typeface="Microsoft Sans Serif"/>
              </a:rPr>
              <a:t>13%</a:t>
            </a:r>
            <a:r>
              <a:rPr sz="2400" spc="-20" dirty="0">
                <a:latin typeface="Microsoft Sans Serif"/>
                <a:cs typeface="Microsoft Sans Serif"/>
              </a:rPr>
              <a:t> </a:t>
            </a:r>
            <a:r>
              <a:rPr sz="2400" spc="-55" dirty="0">
                <a:latin typeface="Microsoft Sans Serif"/>
                <a:cs typeface="Microsoft Sans Serif"/>
              </a:rPr>
              <a:t>Нет,</a:t>
            </a:r>
            <a:r>
              <a:rPr sz="2400" spc="-15" dirty="0">
                <a:latin typeface="Microsoft Sans Serif"/>
                <a:cs typeface="Microsoft Sans Serif"/>
              </a:rPr>
              <a:t> </a:t>
            </a:r>
            <a:r>
              <a:rPr sz="2400" spc="-10" dirty="0">
                <a:latin typeface="Microsoft Sans Serif"/>
                <a:cs typeface="Microsoft Sans Serif"/>
              </a:rPr>
              <a:t>воспользуемся</a:t>
            </a:r>
            <a:r>
              <a:rPr sz="2400" spc="-15" dirty="0">
                <a:latin typeface="Microsoft Sans Serif"/>
                <a:cs typeface="Microsoft Sans Serif"/>
              </a:rPr>
              <a:t> </a:t>
            </a:r>
            <a:r>
              <a:rPr sz="2400" spc="-40" dirty="0">
                <a:latin typeface="Microsoft Sans Serif"/>
                <a:cs typeface="Microsoft Sans Serif"/>
              </a:rPr>
              <a:t>услугами </a:t>
            </a:r>
            <a:r>
              <a:rPr sz="2400" spc="-35" dirty="0">
                <a:latin typeface="Microsoft Sans Serif"/>
                <a:cs typeface="Microsoft Sans Serif"/>
              </a:rPr>
              <a:t> </a:t>
            </a:r>
            <a:r>
              <a:rPr sz="2400" spc="40" dirty="0">
                <a:latin typeface="Microsoft Sans Serif"/>
                <a:cs typeface="Microsoft Sans Serif"/>
              </a:rPr>
              <a:t>специализированной</a:t>
            </a:r>
            <a:r>
              <a:rPr sz="2400" spc="-30" dirty="0">
                <a:latin typeface="Microsoft Sans Serif"/>
                <a:cs typeface="Microsoft Sans Serif"/>
              </a:rPr>
              <a:t> </a:t>
            </a:r>
            <a:r>
              <a:rPr sz="2400" spc="45" dirty="0">
                <a:latin typeface="Microsoft Sans Serif"/>
                <a:cs typeface="Microsoft Sans Serif"/>
              </a:rPr>
              <a:t>организации</a:t>
            </a:r>
            <a:endParaRPr sz="2400">
              <a:latin typeface="Microsoft Sans Serif"/>
              <a:cs typeface="Microsoft Sans Serif"/>
            </a:endParaRPr>
          </a:p>
        </p:txBody>
      </p:sp>
      <p:pic>
        <p:nvPicPr>
          <p:cNvPr id="31" name="object 3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435711" y="8363896"/>
            <a:ext cx="104775" cy="104774"/>
          </a:xfrm>
          <a:prstGeom prst="rect">
            <a:avLst/>
          </a:prstGeom>
        </p:spPr>
      </p:pic>
      <p:pic>
        <p:nvPicPr>
          <p:cNvPr id="32" name="object 3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435711" y="8782995"/>
            <a:ext cx="104775" cy="104774"/>
          </a:xfrm>
          <a:prstGeom prst="rect">
            <a:avLst/>
          </a:prstGeom>
        </p:spPr>
      </p:pic>
      <p:pic>
        <p:nvPicPr>
          <p:cNvPr id="33" name="object 3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435711" y="9202095"/>
            <a:ext cx="104775" cy="104774"/>
          </a:xfrm>
          <a:prstGeom prst="rect">
            <a:avLst/>
          </a:prstGeom>
        </p:spPr>
      </p:pic>
      <p:sp>
        <p:nvSpPr>
          <p:cNvPr id="34" name="object 34"/>
          <p:cNvSpPr txBox="1"/>
          <p:nvPr/>
        </p:nvSpPr>
        <p:spPr>
          <a:xfrm>
            <a:off x="8594729" y="1364038"/>
            <a:ext cx="8787130" cy="2017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65935" marR="5080" indent="-1753870">
              <a:lnSpc>
                <a:spcPct val="115799"/>
              </a:lnSpc>
              <a:spcBef>
                <a:spcPts val="100"/>
              </a:spcBef>
            </a:pPr>
            <a:r>
              <a:rPr sz="3400" spc="-15" dirty="0">
                <a:latin typeface="Microsoft Sans Serif"/>
                <a:cs typeface="Microsoft Sans Serif"/>
              </a:rPr>
              <a:t>Сервис </a:t>
            </a:r>
            <a:r>
              <a:rPr sz="3400" spc="-70" dirty="0">
                <a:latin typeface="Microsoft Sans Serif"/>
                <a:cs typeface="Microsoft Sans Serif"/>
              </a:rPr>
              <a:t>будет </a:t>
            </a:r>
            <a:r>
              <a:rPr sz="3400" spc="15" dirty="0">
                <a:latin typeface="Microsoft Sans Serif"/>
                <a:cs typeface="Microsoft Sans Serif"/>
              </a:rPr>
              <a:t>распространяться </a:t>
            </a:r>
            <a:r>
              <a:rPr sz="3400" spc="120" dirty="0">
                <a:latin typeface="Microsoft Sans Serif"/>
                <a:cs typeface="Microsoft Sans Serif"/>
              </a:rPr>
              <a:t>по </a:t>
            </a:r>
            <a:r>
              <a:rPr sz="3400" spc="-30" dirty="0">
                <a:latin typeface="Microsoft Sans Serif"/>
                <a:cs typeface="Microsoft Sans Serif"/>
              </a:rPr>
              <a:t>модели </a:t>
            </a:r>
            <a:r>
              <a:rPr sz="3400" spc="-890" dirty="0">
                <a:latin typeface="Microsoft Sans Serif"/>
                <a:cs typeface="Microsoft Sans Serif"/>
              </a:rPr>
              <a:t> </a:t>
            </a:r>
            <a:r>
              <a:rPr sz="3400" spc="-185" dirty="0">
                <a:latin typeface="Microsoft Sans Serif"/>
                <a:cs typeface="Microsoft Sans Serif"/>
              </a:rPr>
              <a:t>Saas</a:t>
            </a:r>
            <a:r>
              <a:rPr sz="3400" spc="-30" dirty="0">
                <a:latin typeface="Microsoft Sans Serif"/>
                <a:cs typeface="Microsoft Sans Serif"/>
              </a:rPr>
              <a:t> </a:t>
            </a:r>
            <a:r>
              <a:rPr sz="3400" spc="114" dirty="0">
                <a:latin typeface="Microsoft Sans Serif"/>
                <a:cs typeface="Microsoft Sans Serif"/>
              </a:rPr>
              <a:t>в</a:t>
            </a:r>
            <a:r>
              <a:rPr sz="3400" spc="-25" dirty="0">
                <a:latin typeface="Microsoft Sans Serif"/>
                <a:cs typeface="Microsoft Sans Serif"/>
              </a:rPr>
              <a:t> </a:t>
            </a:r>
            <a:r>
              <a:rPr sz="3400" spc="-10" dirty="0">
                <a:latin typeface="Microsoft Sans Serif"/>
                <a:cs typeface="Microsoft Sans Serif"/>
              </a:rPr>
              <a:t>сегменте</a:t>
            </a:r>
            <a:r>
              <a:rPr sz="3400" spc="-30" dirty="0">
                <a:latin typeface="Microsoft Sans Serif"/>
                <a:cs typeface="Microsoft Sans Serif"/>
              </a:rPr>
              <a:t> </a:t>
            </a:r>
            <a:r>
              <a:rPr sz="3400" spc="-114" dirty="0">
                <a:latin typeface="Microsoft Sans Serif"/>
                <a:cs typeface="Microsoft Sans Serif"/>
              </a:rPr>
              <a:t>B2B,</a:t>
            </a:r>
            <a:r>
              <a:rPr sz="3400" spc="-25" dirty="0">
                <a:latin typeface="Microsoft Sans Serif"/>
                <a:cs typeface="Microsoft Sans Serif"/>
              </a:rPr>
              <a:t> </a:t>
            </a:r>
            <a:r>
              <a:rPr sz="3400" spc="-95" dirty="0">
                <a:latin typeface="Microsoft Sans Serif"/>
                <a:cs typeface="Microsoft Sans Serif"/>
              </a:rPr>
              <a:t>B2G</a:t>
            </a:r>
            <a:endParaRPr sz="3400" dirty="0">
              <a:latin typeface="Microsoft Sans Serif"/>
              <a:cs typeface="Microsoft Sans Serif"/>
            </a:endParaRPr>
          </a:p>
          <a:p>
            <a:pPr marL="297180">
              <a:lnSpc>
                <a:spcPct val="100000"/>
              </a:lnSpc>
              <a:spcBef>
                <a:spcPts val="2155"/>
              </a:spcBef>
            </a:pPr>
            <a:r>
              <a:rPr sz="3400" spc="50" dirty="0">
                <a:latin typeface="Microsoft Sans Serif"/>
                <a:cs typeface="Microsoft Sans Serif"/>
              </a:rPr>
              <a:t>Потенциальный</a:t>
            </a:r>
            <a:r>
              <a:rPr sz="3400" spc="-55" dirty="0">
                <a:latin typeface="Microsoft Sans Serif"/>
                <a:cs typeface="Microsoft Sans Serif"/>
              </a:rPr>
              <a:t> </a:t>
            </a:r>
            <a:r>
              <a:rPr sz="3400" spc="55" dirty="0">
                <a:latin typeface="Microsoft Sans Serif"/>
                <a:cs typeface="Microsoft Sans Serif"/>
              </a:rPr>
              <a:t>рынок</a:t>
            </a:r>
            <a:endParaRPr sz="3400" dirty="0">
              <a:latin typeface="Microsoft Sans Serif"/>
              <a:cs typeface="Microsoft Sans Serif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2823896" y="3412808"/>
            <a:ext cx="4893945" cy="239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6034" indent="100965">
              <a:lnSpc>
                <a:spcPct val="116100"/>
              </a:lnSpc>
              <a:spcBef>
                <a:spcPts val="100"/>
              </a:spcBef>
            </a:pPr>
            <a:r>
              <a:rPr sz="2800" spc="35" dirty="0">
                <a:latin typeface="Microsoft Sans Serif"/>
                <a:cs typeface="Microsoft Sans Serif"/>
              </a:rPr>
              <a:t>350 </a:t>
            </a:r>
            <a:r>
              <a:rPr sz="2800" spc="-55" dirty="0">
                <a:latin typeface="Microsoft Sans Serif"/>
                <a:cs typeface="Microsoft Sans Serif"/>
              </a:rPr>
              <a:t>тыс. </a:t>
            </a:r>
            <a:r>
              <a:rPr sz="2800" spc="10" dirty="0">
                <a:latin typeface="Microsoft Sans Serif"/>
                <a:cs typeface="Microsoft Sans Serif"/>
              </a:rPr>
              <a:t>государственных </a:t>
            </a:r>
            <a:r>
              <a:rPr sz="2800" spc="110" dirty="0">
                <a:latin typeface="Microsoft Sans Serif"/>
                <a:cs typeface="Microsoft Sans Serif"/>
              </a:rPr>
              <a:t>и </a:t>
            </a:r>
            <a:r>
              <a:rPr sz="2800" spc="-730" dirty="0">
                <a:latin typeface="Microsoft Sans Serif"/>
                <a:cs typeface="Microsoft Sans Serif"/>
              </a:rPr>
              <a:t> </a:t>
            </a:r>
            <a:r>
              <a:rPr sz="2800" spc="30" dirty="0">
                <a:latin typeface="Microsoft Sans Serif"/>
                <a:cs typeface="Microsoft Sans Serif"/>
              </a:rPr>
              <a:t>муниципальных</a:t>
            </a:r>
            <a:r>
              <a:rPr sz="2800" spc="-25" dirty="0">
                <a:latin typeface="Microsoft Sans Serif"/>
                <a:cs typeface="Microsoft Sans Serif"/>
              </a:rPr>
              <a:t> </a:t>
            </a:r>
            <a:r>
              <a:rPr sz="2800" spc="15" dirty="0">
                <a:latin typeface="Microsoft Sans Serif"/>
                <a:cs typeface="Microsoft Sans Serif"/>
              </a:rPr>
              <a:t>учреждений</a:t>
            </a:r>
            <a:endParaRPr sz="2800">
              <a:latin typeface="Microsoft Sans Serif"/>
              <a:cs typeface="Microsoft Sans Serif"/>
            </a:endParaRPr>
          </a:p>
          <a:p>
            <a:pPr marL="1409700" marR="5080" indent="-1295400">
              <a:lnSpc>
                <a:spcPct val="116100"/>
              </a:lnSpc>
              <a:spcBef>
                <a:spcPts val="3035"/>
              </a:spcBef>
            </a:pPr>
            <a:r>
              <a:rPr sz="2800" spc="35" dirty="0">
                <a:latin typeface="Microsoft Sans Serif"/>
                <a:cs typeface="Microsoft Sans Serif"/>
              </a:rPr>
              <a:t>31 </a:t>
            </a:r>
            <a:r>
              <a:rPr sz="2800" spc="-55" dirty="0">
                <a:latin typeface="Microsoft Sans Serif"/>
                <a:cs typeface="Microsoft Sans Serif"/>
              </a:rPr>
              <a:t>тыс. </a:t>
            </a:r>
            <a:r>
              <a:rPr sz="2800" spc="-15" dirty="0">
                <a:latin typeface="Microsoft Sans Serif"/>
                <a:cs typeface="Microsoft Sans Serif"/>
              </a:rPr>
              <a:t>Ресурсоснабжающих </a:t>
            </a:r>
            <a:r>
              <a:rPr sz="2800" spc="-730" dirty="0">
                <a:latin typeface="Microsoft Sans Serif"/>
                <a:cs typeface="Microsoft Sans Serif"/>
              </a:rPr>
              <a:t> </a:t>
            </a:r>
            <a:r>
              <a:rPr sz="2800" spc="45" dirty="0">
                <a:latin typeface="Microsoft Sans Serif"/>
                <a:cs typeface="Microsoft Sans Serif"/>
              </a:rPr>
              <a:t>организаций</a:t>
            </a:r>
            <a:endParaRPr sz="2800">
              <a:latin typeface="Microsoft Sans Serif"/>
              <a:cs typeface="Microsoft Sans Serif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8892865" y="5856578"/>
            <a:ext cx="9073515" cy="4217035"/>
          </a:xfrm>
          <a:prstGeom prst="rect">
            <a:avLst/>
          </a:prstGeom>
        </p:spPr>
        <p:txBody>
          <a:bodyPr vert="horz" wrap="square" lIns="0" tIns="270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130"/>
              </a:spcBef>
            </a:pPr>
            <a:r>
              <a:rPr sz="3400" spc="10" dirty="0">
                <a:latin typeface="Microsoft Sans Serif"/>
                <a:cs typeface="Microsoft Sans Serif"/>
              </a:rPr>
              <a:t>Потенциальнаядоля</a:t>
            </a:r>
            <a:r>
              <a:rPr sz="3400" spc="-50" dirty="0">
                <a:latin typeface="Microsoft Sans Serif"/>
                <a:cs typeface="Microsoft Sans Serif"/>
              </a:rPr>
              <a:t> </a:t>
            </a:r>
            <a:r>
              <a:rPr sz="3400" spc="15" dirty="0">
                <a:latin typeface="Microsoft Sans Serif"/>
                <a:cs typeface="Microsoft Sans Serif"/>
              </a:rPr>
              <a:t>рынка</a:t>
            </a:r>
            <a:endParaRPr sz="3400">
              <a:latin typeface="Microsoft Sans Serif"/>
              <a:cs typeface="Microsoft Sans Serif"/>
            </a:endParaRPr>
          </a:p>
          <a:p>
            <a:pPr marL="3843020">
              <a:lnSpc>
                <a:spcPct val="100000"/>
              </a:lnSpc>
              <a:spcBef>
                <a:spcPts val="1670"/>
              </a:spcBef>
            </a:pPr>
            <a:r>
              <a:rPr sz="2800" spc="35" dirty="0">
                <a:latin typeface="Microsoft Sans Serif"/>
                <a:cs typeface="Microsoft Sans Serif"/>
              </a:rPr>
              <a:t>381</a:t>
            </a:r>
            <a:r>
              <a:rPr sz="2800" spc="-25" dirty="0">
                <a:latin typeface="Microsoft Sans Serif"/>
                <a:cs typeface="Microsoft Sans Serif"/>
              </a:rPr>
              <a:t> </a:t>
            </a:r>
            <a:r>
              <a:rPr sz="2800" spc="-55" dirty="0">
                <a:latin typeface="Microsoft Sans Serif"/>
                <a:cs typeface="Microsoft Sans Serif"/>
              </a:rPr>
              <a:t>тыс.</a:t>
            </a:r>
            <a:r>
              <a:rPr sz="2800" spc="-25" dirty="0">
                <a:latin typeface="Microsoft Sans Serif"/>
                <a:cs typeface="Microsoft Sans Serif"/>
              </a:rPr>
              <a:t> </a:t>
            </a:r>
            <a:r>
              <a:rPr sz="2800" spc="-10" dirty="0">
                <a:latin typeface="Microsoft Sans Serif"/>
                <a:cs typeface="Microsoft Sans Serif"/>
              </a:rPr>
              <a:t>х</a:t>
            </a:r>
            <a:r>
              <a:rPr sz="2800" spc="-25" dirty="0">
                <a:latin typeface="Microsoft Sans Serif"/>
                <a:cs typeface="Microsoft Sans Serif"/>
              </a:rPr>
              <a:t> </a:t>
            </a:r>
            <a:r>
              <a:rPr sz="2800" spc="40" dirty="0">
                <a:latin typeface="Microsoft Sans Serif"/>
                <a:cs typeface="Microsoft Sans Serif"/>
              </a:rPr>
              <a:t>3</a:t>
            </a:r>
            <a:r>
              <a:rPr sz="2800" spc="-25" dirty="0">
                <a:latin typeface="Microsoft Sans Serif"/>
                <a:cs typeface="Microsoft Sans Serif"/>
              </a:rPr>
              <a:t> </a:t>
            </a:r>
            <a:r>
              <a:rPr sz="2800" spc="-40" dirty="0">
                <a:latin typeface="Microsoft Sans Serif"/>
                <a:cs typeface="Microsoft Sans Serif"/>
              </a:rPr>
              <a:t>т.р.</a:t>
            </a:r>
            <a:r>
              <a:rPr sz="2800" spc="-25" dirty="0">
                <a:latin typeface="Microsoft Sans Serif"/>
                <a:cs typeface="Microsoft Sans Serif"/>
              </a:rPr>
              <a:t> </a:t>
            </a:r>
            <a:r>
              <a:rPr sz="2800" spc="60" dirty="0">
                <a:latin typeface="Microsoft Sans Serif"/>
                <a:cs typeface="Microsoft Sans Serif"/>
              </a:rPr>
              <a:t>≈</a:t>
            </a:r>
            <a:r>
              <a:rPr sz="2800" spc="-25" dirty="0">
                <a:latin typeface="Microsoft Sans Serif"/>
                <a:cs typeface="Microsoft Sans Serif"/>
              </a:rPr>
              <a:t> </a:t>
            </a:r>
            <a:r>
              <a:rPr sz="2800" spc="-15" dirty="0">
                <a:latin typeface="Microsoft Sans Serif"/>
                <a:cs typeface="Microsoft Sans Serif"/>
              </a:rPr>
              <a:t>1.2</a:t>
            </a:r>
            <a:r>
              <a:rPr sz="2800" spc="-25" dirty="0">
                <a:latin typeface="Microsoft Sans Serif"/>
                <a:cs typeface="Microsoft Sans Serif"/>
              </a:rPr>
              <a:t> </a:t>
            </a:r>
            <a:r>
              <a:rPr sz="2800" spc="-65" dirty="0">
                <a:latin typeface="Microsoft Sans Serif"/>
                <a:cs typeface="Microsoft Sans Serif"/>
              </a:rPr>
              <a:t>млрд.</a:t>
            </a:r>
            <a:r>
              <a:rPr sz="2800" spc="-25" dirty="0">
                <a:latin typeface="Microsoft Sans Serif"/>
                <a:cs typeface="Microsoft Sans Serif"/>
              </a:rPr>
              <a:t> </a:t>
            </a:r>
            <a:r>
              <a:rPr sz="2800" spc="-35" dirty="0">
                <a:latin typeface="Microsoft Sans Serif"/>
                <a:cs typeface="Microsoft Sans Serif"/>
              </a:rPr>
              <a:t>руб.</a:t>
            </a:r>
            <a:endParaRPr sz="2800">
              <a:latin typeface="Microsoft Sans Serif"/>
              <a:cs typeface="Microsoft Sans Serif"/>
            </a:endParaRPr>
          </a:p>
          <a:p>
            <a:pPr marL="3692525" algn="ctr">
              <a:lnSpc>
                <a:spcPct val="100000"/>
              </a:lnSpc>
              <a:spcBef>
                <a:spcPts val="540"/>
              </a:spcBef>
            </a:pPr>
            <a:r>
              <a:rPr sz="2800" spc="-110" dirty="0">
                <a:latin typeface="Microsoft Sans Serif"/>
                <a:cs typeface="Microsoft Sans Serif"/>
              </a:rPr>
              <a:t>за</a:t>
            </a:r>
            <a:r>
              <a:rPr sz="2800" spc="-45" dirty="0">
                <a:latin typeface="Microsoft Sans Serif"/>
                <a:cs typeface="Microsoft Sans Serif"/>
              </a:rPr>
              <a:t> </a:t>
            </a:r>
            <a:r>
              <a:rPr sz="2800" spc="40" dirty="0">
                <a:latin typeface="Microsoft Sans Serif"/>
                <a:cs typeface="Microsoft Sans Serif"/>
              </a:rPr>
              <a:t>3</a:t>
            </a:r>
            <a:r>
              <a:rPr sz="2800" spc="-45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года</a:t>
            </a:r>
            <a:endParaRPr sz="28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1655"/>
              </a:spcBef>
            </a:pPr>
            <a:r>
              <a:rPr sz="3400" spc="-10" dirty="0">
                <a:latin typeface="Microsoft Sans Serif"/>
                <a:cs typeface="Microsoft Sans Serif"/>
              </a:rPr>
              <a:t>Реально</a:t>
            </a:r>
            <a:r>
              <a:rPr sz="3400" spc="-50" dirty="0">
                <a:latin typeface="Microsoft Sans Serif"/>
                <a:cs typeface="Microsoft Sans Serif"/>
              </a:rPr>
              <a:t> </a:t>
            </a:r>
            <a:r>
              <a:rPr sz="3400" spc="-45" dirty="0">
                <a:latin typeface="Microsoft Sans Serif"/>
                <a:cs typeface="Microsoft Sans Serif"/>
              </a:rPr>
              <a:t>доля</a:t>
            </a:r>
            <a:r>
              <a:rPr sz="3400" spc="-50" dirty="0">
                <a:latin typeface="Microsoft Sans Serif"/>
                <a:cs typeface="Microsoft Sans Serif"/>
              </a:rPr>
              <a:t> </a:t>
            </a:r>
            <a:r>
              <a:rPr sz="3400" spc="15" dirty="0">
                <a:latin typeface="Microsoft Sans Serif"/>
                <a:cs typeface="Microsoft Sans Serif"/>
              </a:rPr>
              <a:t>рынка</a:t>
            </a:r>
            <a:endParaRPr sz="3400">
              <a:latin typeface="Microsoft Sans Serif"/>
              <a:cs typeface="Microsoft Sans Serif"/>
            </a:endParaRPr>
          </a:p>
          <a:p>
            <a:pPr marL="4154804">
              <a:lnSpc>
                <a:spcPct val="100000"/>
              </a:lnSpc>
              <a:spcBef>
                <a:spcPts val="894"/>
              </a:spcBef>
            </a:pPr>
            <a:r>
              <a:rPr sz="2800" spc="-15" dirty="0">
                <a:latin typeface="Microsoft Sans Serif"/>
                <a:cs typeface="Microsoft Sans Serif"/>
              </a:rPr>
              <a:t>1.2</a:t>
            </a:r>
            <a:r>
              <a:rPr sz="2800" spc="-25" dirty="0">
                <a:latin typeface="Microsoft Sans Serif"/>
                <a:cs typeface="Microsoft Sans Serif"/>
              </a:rPr>
              <a:t> </a:t>
            </a:r>
            <a:r>
              <a:rPr sz="2800" spc="-65" dirty="0">
                <a:latin typeface="Microsoft Sans Serif"/>
                <a:cs typeface="Microsoft Sans Serif"/>
              </a:rPr>
              <a:t>млрд.</a:t>
            </a:r>
            <a:r>
              <a:rPr sz="2800" spc="-25" dirty="0">
                <a:latin typeface="Microsoft Sans Serif"/>
                <a:cs typeface="Microsoft Sans Serif"/>
              </a:rPr>
              <a:t> </a:t>
            </a:r>
            <a:r>
              <a:rPr sz="2800" spc="-35" dirty="0">
                <a:latin typeface="Microsoft Sans Serif"/>
                <a:cs typeface="Microsoft Sans Serif"/>
              </a:rPr>
              <a:t>руб.</a:t>
            </a:r>
            <a:r>
              <a:rPr sz="2800" spc="-25" dirty="0">
                <a:latin typeface="Microsoft Sans Serif"/>
                <a:cs typeface="Microsoft Sans Serif"/>
              </a:rPr>
              <a:t> </a:t>
            </a:r>
            <a:r>
              <a:rPr sz="2800" spc="-10" dirty="0">
                <a:latin typeface="Microsoft Sans Serif"/>
                <a:cs typeface="Microsoft Sans Serif"/>
              </a:rPr>
              <a:t>х</a:t>
            </a:r>
            <a:r>
              <a:rPr sz="2800" spc="-25" dirty="0">
                <a:latin typeface="Microsoft Sans Serif"/>
                <a:cs typeface="Microsoft Sans Serif"/>
              </a:rPr>
              <a:t> </a:t>
            </a:r>
            <a:r>
              <a:rPr sz="2800" spc="-100" dirty="0">
                <a:latin typeface="Microsoft Sans Serif"/>
                <a:cs typeface="Microsoft Sans Serif"/>
              </a:rPr>
              <a:t>5%</a:t>
            </a:r>
            <a:r>
              <a:rPr sz="2800" spc="-20" dirty="0">
                <a:latin typeface="Microsoft Sans Serif"/>
                <a:cs typeface="Microsoft Sans Serif"/>
              </a:rPr>
              <a:t> </a:t>
            </a:r>
            <a:r>
              <a:rPr sz="2800" spc="175" dirty="0">
                <a:latin typeface="Microsoft Sans Serif"/>
                <a:cs typeface="Microsoft Sans Serif"/>
              </a:rPr>
              <a:t>/</a:t>
            </a:r>
            <a:r>
              <a:rPr sz="2800" spc="-25" dirty="0">
                <a:latin typeface="Microsoft Sans Serif"/>
                <a:cs typeface="Microsoft Sans Serif"/>
              </a:rPr>
              <a:t> </a:t>
            </a:r>
            <a:r>
              <a:rPr sz="2800" spc="40" dirty="0">
                <a:latin typeface="Microsoft Sans Serif"/>
                <a:cs typeface="Microsoft Sans Serif"/>
              </a:rPr>
              <a:t>3</a:t>
            </a:r>
            <a:r>
              <a:rPr sz="2800" spc="-25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года</a:t>
            </a:r>
            <a:endParaRPr sz="2800">
              <a:latin typeface="Microsoft Sans Serif"/>
              <a:cs typeface="Microsoft Sans Serif"/>
            </a:endParaRPr>
          </a:p>
          <a:p>
            <a:pPr marL="3692525" algn="ctr">
              <a:lnSpc>
                <a:spcPct val="100000"/>
              </a:lnSpc>
              <a:spcBef>
                <a:spcPts val="540"/>
              </a:spcBef>
            </a:pPr>
            <a:r>
              <a:rPr sz="2800" spc="-40" dirty="0">
                <a:latin typeface="Microsoft Sans Serif"/>
                <a:cs typeface="Microsoft Sans Serif"/>
              </a:rPr>
              <a:t>=</a:t>
            </a:r>
            <a:endParaRPr sz="2800">
              <a:latin typeface="Microsoft Sans Serif"/>
              <a:cs typeface="Microsoft Sans Serif"/>
            </a:endParaRPr>
          </a:p>
          <a:p>
            <a:pPr marL="3784600" algn="ctr">
              <a:lnSpc>
                <a:spcPct val="100000"/>
              </a:lnSpc>
              <a:spcBef>
                <a:spcPts val="590"/>
              </a:spcBef>
            </a:pPr>
            <a:r>
              <a:rPr sz="2900" spc="40" dirty="0">
                <a:latin typeface="Microsoft Sans Serif"/>
                <a:cs typeface="Microsoft Sans Serif"/>
              </a:rPr>
              <a:t>59</a:t>
            </a:r>
            <a:r>
              <a:rPr sz="2900" spc="-35" dirty="0">
                <a:latin typeface="Microsoft Sans Serif"/>
                <a:cs typeface="Microsoft Sans Serif"/>
              </a:rPr>
              <a:t> </a:t>
            </a:r>
            <a:r>
              <a:rPr sz="2900" spc="-45" dirty="0">
                <a:latin typeface="Microsoft Sans Serif"/>
                <a:cs typeface="Microsoft Sans Serif"/>
              </a:rPr>
              <a:t>млн.</a:t>
            </a:r>
            <a:r>
              <a:rPr sz="2900" spc="-35" dirty="0">
                <a:latin typeface="Microsoft Sans Serif"/>
                <a:cs typeface="Microsoft Sans Serif"/>
              </a:rPr>
              <a:t> руб.</a:t>
            </a:r>
            <a:r>
              <a:rPr sz="2900" spc="-30" dirty="0">
                <a:latin typeface="Microsoft Sans Serif"/>
                <a:cs typeface="Microsoft Sans Serif"/>
              </a:rPr>
              <a:t> </a:t>
            </a:r>
            <a:r>
              <a:rPr sz="2900" spc="100" dirty="0">
                <a:latin typeface="Microsoft Sans Serif"/>
                <a:cs typeface="Microsoft Sans Serif"/>
              </a:rPr>
              <a:t>в</a:t>
            </a:r>
            <a:r>
              <a:rPr sz="2900" spc="-35" dirty="0">
                <a:latin typeface="Microsoft Sans Serif"/>
                <a:cs typeface="Microsoft Sans Serif"/>
              </a:rPr>
              <a:t> </a:t>
            </a:r>
            <a:r>
              <a:rPr sz="2900" spc="25" dirty="0">
                <a:latin typeface="Microsoft Sans Serif"/>
                <a:cs typeface="Microsoft Sans Serif"/>
              </a:rPr>
              <a:t>год</a:t>
            </a:r>
            <a:endParaRPr sz="2900">
              <a:latin typeface="Microsoft Sans Serif"/>
              <a:cs typeface="Microsoft Sans Serif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17004306" y="356610"/>
            <a:ext cx="990600" cy="990600"/>
          </a:xfrm>
          <a:custGeom>
            <a:avLst/>
            <a:gdLst/>
            <a:ahLst/>
            <a:cxnLst/>
            <a:rect l="l" t="t" r="r" b="b"/>
            <a:pathLst>
              <a:path w="990600" h="990600">
                <a:moveTo>
                  <a:pt x="495299" y="990599"/>
                </a:moveTo>
                <a:lnTo>
                  <a:pt x="446752" y="988214"/>
                </a:lnTo>
                <a:lnTo>
                  <a:pt x="398671" y="981082"/>
                </a:lnTo>
                <a:lnTo>
                  <a:pt x="351521" y="969272"/>
                </a:lnTo>
                <a:lnTo>
                  <a:pt x="305756" y="952897"/>
                </a:lnTo>
                <a:lnTo>
                  <a:pt x="261817" y="932115"/>
                </a:lnTo>
                <a:lnTo>
                  <a:pt x="220125" y="907126"/>
                </a:lnTo>
                <a:lnTo>
                  <a:pt x="181084" y="878171"/>
                </a:lnTo>
                <a:lnTo>
                  <a:pt x="145069" y="845529"/>
                </a:lnTo>
                <a:lnTo>
                  <a:pt x="112427" y="809514"/>
                </a:lnTo>
                <a:lnTo>
                  <a:pt x="83473" y="770473"/>
                </a:lnTo>
                <a:lnTo>
                  <a:pt x="58484" y="728782"/>
                </a:lnTo>
                <a:lnTo>
                  <a:pt x="37702" y="684842"/>
                </a:lnTo>
                <a:lnTo>
                  <a:pt x="21327" y="639077"/>
                </a:lnTo>
                <a:lnTo>
                  <a:pt x="9517" y="591928"/>
                </a:lnTo>
                <a:lnTo>
                  <a:pt x="2385" y="543847"/>
                </a:lnTo>
                <a:lnTo>
                  <a:pt x="0" y="495299"/>
                </a:lnTo>
                <a:lnTo>
                  <a:pt x="149" y="483141"/>
                </a:lnTo>
                <a:lnTo>
                  <a:pt x="3725" y="434666"/>
                </a:lnTo>
                <a:lnTo>
                  <a:pt x="12035" y="386775"/>
                </a:lnTo>
                <a:lnTo>
                  <a:pt x="24999" y="339929"/>
                </a:lnTo>
                <a:lnTo>
                  <a:pt x="42493" y="294580"/>
                </a:lnTo>
                <a:lnTo>
                  <a:pt x="64347" y="251164"/>
                </a:lnTo>
                <a:lnTo>
                  <a:pt x="90352" y="210099"/>
                </a:lnTo>
                <a:lnTo>
                  <a:pt x="120256" y="171780"/>
                </a:lnTo>
                <a:lnTo>
                  <a:pt x="153773" y="136577"/>
                </a:lnTo>
                <a:lnTo>
                  <a:pt x="190578" y="104829"/>
                </a:lnTo>
                <a:lnTo>
                  <a:pt x="230318" y="76841"/>
                </a:lnTo>
                <a:lnTo>
                  <a:pt x="272610" y="52884"/>
                </a:lnTo>
                <a:lnTo>
                  <a:pt x="317047" y="33187"/>
                </a:lnTo>
                <a:lnTo>
                  <a:pt x="363200" y="17940"/>
                </a:lnTo>
                <a:lnTo>
                  <a:pt x="410626" y="7291"/>
                </a:lnTo>
                <a:lnTo>
                  <a:pt x="458867" y="1341"/>
                </a:lnTo>
                <a:lnTo>
                  <a:pt x="495299" y="0"/>
                </a:lnTo>
                <a:lnTo>
                  <a:pt x="507458" y="149"/>
                </a:lnTo>
                <a:lnTo>
                  <a:pt x="555933" y="3725"/>
                </a:lnTo>
                <a:lnTo>
                  <a:pt x="603824" y="12035"/>
                </a:lnTo>
                <a:lnTo>
                  <a:pt x="650669" y="24999"/>
                </a:lnTo>
                <a:lnTo>
                  <a:pt x="696019" y="42493"/>
                </a:lnTo>
                <a:lnTo>
                  <a:pt x="739435" y="64347"/>
                </a:lnTo>
                <a:lnTo>
                  <a:pt x="780500" y="90352"/>
                </a:lnTo>
                <a:lnTo>
                  <a:pt x="818819" y="120256"/>
                </a:lnTo>
                <a:lnTo>
                  <a:pt x="854022" y="153773"/>
                </a:lnTo>
                <a:lnTo>
                  <a:pt x="885770" y="190578"/>
                </a:lnTo>
                <a:lnTo>
                  <a:pt x="913757" y="230318"/>
                </a:lnTo>
                <a:lnTo>
                  <a:pt x="937715" y="272610"/>
                </a:lnTo>
                <a:lnTo>
                  <a:pt x="957412" y="317047"/>
                </a:lnTo>
                <a:lnTo>
                  <a:pt x="972659" y="363200"/>
                </a:lnTo>
                <a:lnTo>
                  <a:pt x="983308" y="410626"/>
                </a:lnTo>
                <a:lnTo>
                  <a:pt x="989258" y="458867"/>
                </a:lnTo>
                <a:lnTo>
                  <a:pt x="990599" y="495299"/>
                </a:lnTo>
                <a:lnTo>
                  <a:pt x="990450" y="507458"/>
                </a:lnTo>
                <a:lnTo>
                  <a:pt x="986874" y="555933"/>
                </a:lnTo>
                <a:lnTo>
                  <a:pt x="978564" y="603824"/>
                </a:lnTo>
                <a:lnTo>
                  <a:pt x="965600" y="650669"/>
                </a:lnTo>
                <a:lnTo>
                  <a:pt x="948106" y="696019"/>
                </a:lnTo>
                <a:lnTo>
                  <a:pt x="926252" y="739435"/>
                </a:lnTo>
                <a:lnTo>
                  <a:pt x="900247" y="780500"/>
                </a:lnTo>
                <a:lnTo>
                  <a:pt x="870343" y="818819"/>
                </a:lnTo>
                <a:lnTo>
                  <a:pt x="836826" y="854022"/>
                </a:lnTo>
                <a:lnTo>
                  <a:pt x="800021" y="885770"/>
                </a:lnTo>
                <a:lnTo>
                  <a:pt x="760281" y="913757"/>
                </a:lnTo>
                <a:lnTo>
                  <a:pt x="717989" y="937715"/>
                </a:lnTo>
                <a:lnTo>
                  <a:pt x="673552" y="957412"/>
                </a:lnTo>
                <a:lnTo>
                  <a:pt x="627399" y="972659"/>
                </a:lnTo>
                <a:lnTo>
                  <a:pt x="579973" y="983308"/>
                </a:lnTo>
                <a:lnTo>
                  <a:pt x="531732" y="989258"/>
                </a:lnTo>
                <a:lnTo>
                  <a:pt x="495299" y="990599"/>
                </a:lnTo>
                <a:close/>
              </a:path>
            </a:pathLst>
          </a:custGeom>
          <a:solidFill>
            <a:srgbClr val="86E9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17372147" y="573075"/>
            <a:ext cx="272415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9</a:t>
            </a:r>
            <a:endParaRPr sz="34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object 5">
            <a:extLst>
              <a:ext uri="{FF2B5EF4-FFF2-40B4-BE49-F238E27FC236}">
                <a16:creationId xmlns:a16="http://schemas.microsoft.com/office/drawing/2014/main" id="{0782EE04-1B64-FA49-891D-53CC9C7BB36F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 rot="16200000">
            <a:off x="14349317" y="116832"/>
            <a:ext cx="4076700" cy="3843035"/>
          </a:xfrm>
          <a:prstGeom prst="rect">
            <a:avLst/>
          </a:prstGeom>
        </p:spPr>
      </p:pic>
      <p:grpSp>
        <p:nvGrpSpPr>
          <p:cNvPr id="2" name="object 2"/>
          <p:cNvGrpSpPr/>
          <p:nvPr/>
        </p:nvGrpSpPr>
        <p:grpSpPr>
          <a:xfrm>
            <a:off x="1391068" y="2470892"/>
            <a:ext cx="5962650" cy="6285865"/>
            <a:chOff x="1391068" y="2470892"/>
            <a:chExt cx="5962650" cy="6285865"/>
          </a:xfrm>
        </p:grpSpPr>
        <p:pic>
          <p:nvPicPr>
            <p:cNvPr id="3" name="object 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91068" y="2470892"/>
              <a:ext cx="5962649" cy="310514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99021" y="4022431"/>
              <a:ext cx="3657599" cy="4733924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55" dirty="0"/>
              <a:t>Текущее</a:t>
            </a:r>
            <a:r>
              <a:rPr spc="-280" dirty="0"/>
              <a:t> </a:t>
            </a:r>
            <a:r>
              <a:rPr spc="85" dirty="0"/>
              <a:t>состояние</a:t>
            </a:r>
            <a:r>
              <a:rPr spc="-280" dirty="0"/>
              <a:t> </a:t>
            </a:r>
            <a:r>
              <a:rPr spc="70" dirty="0"/>
              <a:t>проекта</a:t>
            </a:r>
          </a:p>
        </p:txBody>
      </p:sp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702132" y="3552825"/>
            <a:ext cx="133350" cy="133349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8013282" y="3273425"/>
            <a:ext cx="8883650" cy="37401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6700"/>
              </a:lnSpc>
              <a:spcBef>
                <a:spcPts val="95"/>
              </a:spcBef>
              <a:tabLst>
                <a:tab pos="2479040" algn="l"/>
                <a:tab pos="3194050" algn="l"/>
                <a:tab pos="5353685" algn="l"/>
                <a:tab pos="8413115" algn="l"/>
              </a:tabLst>
            </a:pPr>
            <a:r>
              <a:rPr sz="3000" spc="15" dirty="0">
                <a:solidFill>
                  <a:srgbClr val="0E0D0C"/>
                </a:solidFill>
                <a:latin typeface="Lucida Sans Unicode"/>
                <a:cs typeface="Lucida Sans Unicode"/>
              </a:rPr>
              <a:t>Н</a:t>
            </a:r>
            <a:r>
              <a:rPr sz="3000" spc="25" dirty="0">
                <a:solidFill>
                  <a:srgbClr val="0E0D0C"/>
                </a:solidFill>
                <a:latin typeface="Lucida Sans Unicode"/>
                <a:cs typeface="Lucida Sans Unicode"/>
              </a:rPr>
              <a:t>а</a:t>
            </a:r>
            <a:r>
              <a:rPr sz="3000" spc="-254" dirty="0">
                <a:solidFill>
                  <a:srgbClr val="0E0D0C"/>
                </a:solidFill>
                <a:latin typeface="Lucida Sans Unicode"/>
                <a:cs typeface="Lucida Sans Unicode"/>
              </a:rPr>
              <a:t>х</a:t>
            </a:r>
            <a:r>
              <a:rPr sz="3000" spc="-30" dirty="0">
                <a:solidFill>
                  <a:srgbClr val="0E0D0C"/>
                </a:solidFill>
                <a:latin typeface="Lucida Sans Unicode"/>
                <a:cs typeface="Lucida Sans Unicode"/>
              </a:rPr>
              <a:t>о</a:t>
            </a:r>
            <a:r>
              <a:rPr sz="3000" spc="-275" dirty="0">
                <a:solidFill>
                  <a:srgbClr val="0E0D0C"/>
                </a:solidFill>
                <a:latin typeface="Lucida Sans Unicode"/>
                <a:cs typeface="Lucida Sans Unicode"/>
              </a:rPr>
              <a:t>д</a:t>
            </a:r>
            <a:r>
              <a:rPr sz="3000" spc="45" dirty="0">
                <a:solidFill>
                  <a:srgbClr val="0E0D0C"/>
                </a:solidFill>
                <a:latin typeface="Lucida Sans Unicode"/>
                <a:cs typeface="Lucida Sans Unicode"/>
              </a:rPr>
              <a:t>и</a:t>
            </a:r>
            <a:r>
              <a:rPr sz="3000" spc="-55" dirty="0">
                <a:solidFill>
                  <a:srgbClr val="0E0D0C"/>
                </a:solidFill>
                <a:latin typeface="Lucida Sans Unicode"/>
                <a:cs typeface="Lucida Sans Unicode"/>
              </a:rPr>
              <a:t>т</a:t>
            </a:r>
            <a:r>
              <a:rPr sz="3000" spc="-100" dirty="0">
                <a:solidFill>
                  <a:srgbClr val="0E0D0C"/>
                </a:solidFill>
                <a:latin typeface="Lucida Sans Unicode"/>
                <a:cs typeface="Lucida Sans Unicode"/>
              </a:rPr>
              <a:t>с</a:t>
            </a:r>
            <a:r>
              <a:rPr sz="3000" spc="145" dirty="0">
                <a:solidFill>
                  <a:srgbClr val="0E0D0C"/>
                </a:solidFill>
                <a:latin typeface="Lucida Sans Unicode"/>
                <a:cs typeface="Lucida Sans Unicode"/>
              </a:rPr>
              <a:t>я	</a:t>
            </a:r>
            <a:r>
              <a:rPr sz="3000" spc="150" dirty="0">
                <a:solidFill>
                  <a:srgbClr val="0E0D0C"/>
                </a:solidFill>
                <a:latin typeface="Lucida Sans Unicode"/>
                <a:cs typeface="Lucida Sans Unicode"/>
              </a:rPr>
              <a:t>в	</a:t>
            </a:r>
            <a:r>
              <a:rPr sz="3000" spc="-30" dirty="0">
                <a:solidFill>
                  <a:srgbClr val="0E0D0C"/>
                </a:solidFill>
                <a:latin typeface="Lucida Sans Unicode"/>
                <a:cs typeface="Lucida Sans Unicode"/>
              </a:rPr>
              <a:t>о</a:t>
            </a:r>
            <a:r>
              <a:rPr sz="3000" spc="-10" dirty="0">
                <a:solidFill>
                  <a:srgbClr val="0E0D0C"/>
                </a:solidFill>
                <a:latin typeface="Lucida Sans Unicode"/>
                <a:cs typeface="Lucida Sans Unicode"/>
              </a:rPr>
              <a:t>п</a:t>
            </a:r>
            <a:r>
              <a:rPr sz="3000" spc="160" dirty="0">
                <a:solidFill>
                  <a:srgbClr val="0E0D0C"/>
                </a:solidFill>
                <a:latin typeface="Lucida Sans Unicode"/>
                <a:cs typeface="Lucida Sans Unicode"/>
              </a:rPr>
              <a:t>ы</a:t>
            </a:r>
            <a:r>
              <a:rPr sz="3000" spc="-55" dirty="0">
                <a:solidFill>
                  <a:srgbClr val="0E0D0C"/>
                </a:solidFill>
                <a:latin typeface="Lucida Sans Unicode"/>
                <a:cs typeface="Lucida Sans Unicode"/>
              </a:rPr>
              <a:t>т</a:t>
            </a:r>
            <a:r>
              <a:rPr sz="3000" spc="30" dirty="0">
                <a:solidFill>
                  <a:srgbClr val="0E0D0C"/>
                </a:solidFill>
                <a:latin typeface="Lucida Sans Unicode"/>
                <a:cs typeface="Lucida Sans Unicode"/>
              </a:rPr>
              <a:t>н</a:t>
            </a:r>
            <a:r>
              <a:rPr sz="3000" spc="-30" dirty="0">
                <a:solidFill>
                  <a:srgbClr val="0E0D0C"/>
                </a:solidFill>
                <a:latin typeface="Lucida Sans Unicode"/>
                <a:cs typeface="Lucida Sans Unicode"/>
              </a:rPr>
              <a:t>о</a:t>
            </a:r>
            <a:r>
              <a:rPr sz="3000" spc="45" dirty="0">
                <a:solidFill>
                  <a:srgbClr val="0E0D0C"/>
                </a:solidFill>
                <a:latin typeface="Lucida Sans Unicode"/>
                <a:cs typeface="Lucida Sans Unicode"/>
              </a:rPr>
              <a:t>й	</a:t>
            </a:r>
            <a:r>
              <a:rPr sz="3000" spc="-45" dirty="0">
                <a:solidFill>
                  <a:srgbClr val="0E0D0C"/>
                </a:solidFill>
                <a:latin typeface="Lucida Sans Unicode"/>
                <a:cs typeface="Lucida Sans Unicode"/>
              </a:rPr>
              <a:t>э</a:t>
            </a:r>
            <a:r>
              <a:rPr sz="3000" spc="-25" dirty="0">
                <a:solidFill>
                  <a:srgbClr val="0E0D0C"/>
                </a:solidFill>
                <a:latin typeface="Lucida Sans Unicode"/>
                <a:cs typeface="Lucida Sans Unicode"/>
              </a:rPr>
              <a:t>к</a:t>
            </a:r>
            <a:r>
              <a:rPr sz="3000" spc="-100" dirty="0">
                <a:solidFill>
                  <a:srgbClr val="0E0D0C"/>
                </a:solidFill>
                <a:latin typeface="Lucida Sans Unicode"/>
                <a:cs typeface="Lucida Sans Unicode"/>
              </a:rPr>
              <a:t>с</a:t>
            </a:r>
            <a:r>
              <a:rPr sz="3000" spc="-10" dirty="0">
                <a:solidFill>
                  <a:srgbClr val="0E0D0C"/>
                </a:solidFill>
                <a:latin typeface="Lucida Sans Unicode"/>
                <a:cs typeface="Lucida Sans Unicode"/>
              </a:rPr>
              <a:t>п</a:t>
            </a:r>
            <a:r>
              <a:rPr sz="3000" spc="-30" dirty="0">
                <a:solidFill>
                  <a:srgbClr val="0E0D0C"/>
                </a:solidFill>
                <a:latin typeface="Lucida Sans Unicode"/>
                <a:cs typeface="Lucida Sans Unicode"/>
              </a:rPr>
              <a:t>л</a:t>
            </a:r>
            <a:r>
              <a:rPr sz="3000" spc="-50" dirty="0">
                <a:solidFill>
                  <a:srgbClr val="0E0D0C"/>
                </a:solidFill>
                <a:latin typeface="Lucida Sans Unicode"/>
                <a:cs typeface="Lucida Sans Unicode"/>
              </a:rPr>
              <a:t>у</a:t>
            </a:r>
            <a:r>
              <a:rPr sz="3000" spc="25" dirty="0">
                <a:solidFill>
                  <a:srgbClr val="0E0D0C"/>
                </a:solidFill>
                <a:latin typeface="Lucida Sans Unicode"/>
                <a:cs typeface="Lucida Sans Unicode"/>
              </a:rPr>
              <a:t>а</a:t>
            </a:r>
            <a:r>
              <a:rPr sz="3000" spc="-55" dirty="0">
                <a:solidFill>
                  <a:srgbClr val="0E0D0C"/>
                </a:solidFill>
                <a:latin typeface="Lucida Sans Unicode"/>
                <a:cs typeface="Lucida Sans Unicode"/>
              </a:rPr>
              <a:t>т</a:t>
            </a:r>
            <a:r>
              <a:rPr sz="3000" spc="25" dirty="0">
                <a:solidFill>
                  <a:srgbClr val="0E0D0C"/>
                </a:solidFill>
                <a:latin typeface="Lucida Sans Unicode"/>
                <a:cs typeface="Lucida Sans Unicode"/>
              </a:rPr>
              <a:t>а</a:t>
            </a:r>
            <a:r>
              <a:rPr sz="3000" spc="-110" dirty="0">
                <a:solidFill>
                  <a:srgbClr val="0E0D0C"/>
                </a:solidFill>
                <a:latin typeface="Lucida Sans Unicode"/>
                <a:cs typeface="Lucida Sans Unicode"/>
              </a:rPr>
              <a:t>ц</a:t>
            </a:r>
            <a:r>
              <a:rPr sz="3000" spc="45" dirty="0">
                <a:solidFill>
                  <a:srgbClr val="0E0D0C"/>
                </a:solidFill>
                <a:latin typeface="Lucida Sans Unicode"/>
                <a:cs typeface="Lucida Sans Unicode"/>
              </a:rPr>
              <a:t>ии	</a:t>
            </a:r>
            <a:r>
              <a:rPr sz="3000" spc="30" dirty="0">
                <a:solidFill>
                  <a:srgbClr val="0E0D0C"/>
                </a:solidFill>
                <a:latin typeface="Lucida Sans Unicode"/>
                <a:cs typeface="Lucida Sans Unicode"/>
              </a:rPr>
              <a:t>н</a:t>
            </a:r>
            <a:r>
              <a:rPr sz="3000" spc="15" dirty="0">
                <a:solidFill>
                  <a:srgbClr val="0E0D0C"/>
                </a:solidFill>
                <a:latin typeface="Lucida Sans Unicode"/>
                <a:cs typeface="Lucida Sans Unicode"/>
              </a:rPr>
              <a:t>а  </a:t>
            </a:r>
            <a:r>
              <a:rPr sz="3000" spc="-10" dirty="0">
                <a:solidFill>
                  <a:srgbClr val="0E0D0C"/>
                </a:solidFill>
                <a:latin typeface="Lucida Sans Unicode"/>
                <a:cs typeface="Lucida Sans Unicode"/>
              </a:rPr>
              <a:t>п</a:t>
            </a:r>
            <a:r>
              <a:rPr sz="3000" spc="-45" dirty="0">
                <a:solidFill>
                  <a:srgbClr val="0E0D0C"/>
                </a:solidFill>
                <a:latin typeface="Lucida Sans Unicode"/>
                <a:cs typeface="Lucida Sans Unicode"/>
              </a:rPr>
              <a:t>р</a:t>
            </a:r>
            <a:r>
              <a:rPr sz="3000" spc="-30" dirty="0">
                <a:solidFill>
                  <a:srgbClr val="0E0D0C"/>
                </a:solidFill>
                <a:latin typeface="Lucida Sans Unicode"/>
                <a:cs typeface="Lucida Sans Unicode"/>
              </a:rPr>
              <a:t>о</a:t>
            </a:r>
            <a:r>
              <a:rPr sz="3000" spc="-55" dirty="0">
                <a:solidFill>
                  <a:srgbClr val="0E0D0C"/>
                </a:solidFill>
                <a:latin typeface="Lucida Sans Unicode"/>
                <a:cs typeface="Lucida Sans Unicode"/>
              </a:rPr>
              <a:t>т</a:t>
            </a:r>
            <a:r>
              <a:rPr sz="3000" spc="145" dirty="0">
                <a:solidFill>
                  <a:srgbClr val="0E0D0C"/>
                </a:solidFill>
                <a:latin typeface="Lucida Sans Unicode"/>
                <a:cs typeface="Lucida Sans Unicode"/>
              </a:rPr>
              <a:t>я</a:t>
            </a:r>
            <a:r>
              <a:rPr sz="3000" spc="65" dirty="0">
                <a:solidFill>
                  <a:srgbClr val="0E0D0C"/>
                </a:solidFill>
                <a:latin typeface="Lucida Sans Unicode"/>
                <a:cs typeface="Lucida Sans Unicode"/>
              </a:rPr>
              <a:t>ж</a:t>
            </a:r>
            <a:r>
              <a:rPr sz="3000" spc="20" dirty="0">
                <a:solidFill>
                  <a:srgbClr val="0E0D0C"/>
                </a:solidFill>
                <a:latin typeface="Lucida Sans Unicode"/>
                <a:cs typeface="Lucida Sans Unicode"/>
              </a:rPr>
              <a:t>е</a:t>
            </a:r>
            <a:r>
              <a:rPr sz="3000" spc="30" dirty="0">
                <a:solidFill>
                  <a:srgbClr val="0E0D0C"/>
                </a:solidFill>
                <a:latin typeface="Lucida Sans Unicode"/>
                <a:cs typeface="Lucida Sans Unicode"/>
              </a:rPr>
              <a:t>н</a:t>
            </a:r>
            <a:r>
              <a:rPr sz="3000" spc="45" dirty="0">
                <a:solidFill>
                  <a:srgbClr val="0E0D0C"/>
                </a:solidFill>
                <a:latin typeface="Lucida Sans Unicode"/>
                <a:cs typeface="Lucida Sans Unicode"/>
              </a:rPr>
              <a:t>ии</a:t>
            </a:r>
            <a:r>
              <a:rPr sz="3000" spc="-350" dirty="0">
                <a:solidFill>
                  <a:srgbClr val="0E0D0C"/>
                </a:solidFill>
                <a:latin typeface="Lucida Sans Unicode"/>
                <a:cs typeface="Lucida Sans Unicode"/>
              </a:rPr>
              <a:t> </a:t>
            </a:r>
            <a:r>
              <a:rPr sz="3000" spc="-195" dirty="0">
                <a:solidFill>
                  <a:srgbClr val="0E0D0C"/>
                </a:solidFill>
                <a:latin typeface="Microsoft Sans Serif"/>
                <a:cs typeface="Microsoft Sans Serif"/>
              </a:rPr>
              <a:t>3</a:t>
            </a:r>
            <a:r>
              <a:rPr sz="3000" spc="-254" dirty="0">
                <a:solidFill>
                  <a:srgbClr val="0E0D0C"/>
                </a:solidFill>
                <a:latin typeface="Lucida Sans Unicode"/>
                <a:cs typeface="Lucida Sans Unicode"/>
              </a:rPr>
              <a:t>х</a:t>
            </a:r>
            <a:r>
              <a:rPr sz="3000" spc="-350" dirty="0">
                <a:solidFill>
                  <a:srgbClr val="0E0D0C"/>
                </a:solidFill>
                <a:latin typeface="Lucida Sans Unicode"/>
                <a:cs typeface="Lucida Sans Unicode"/>
              </a:rPr>
              <a:t> </a:t>
            </a:r>
            <a:r>
              <a:rPr sz="3000" spc="55" dirty="0">
                <a:solidFill>
                  <a:srgbClr val="0E0D0C"/>
                </a:solidFill>
                <a:latin typeface="Lucida Sans Unicode"/>
                <a:cs typeface="Lucida Sans Unicode"/>
              </a:rPr>
              <a:t>м</a:t>
            </a:r>
            <a:r>
              <a:rPr sz="3000" spc="20" dirty="0">
                <a:solidFill>
                  <a:srgbClr val="0E0D0C"/>
                </a:solidFill>
                <a:latin typeface="Lucida Sans Unicode"/>
                <a:cs typeface="Lucida Sans Unicode"/>
              </a:rPr>
              <a:t>е</a:t>
            </a:r>
            <a:r>
              <a:rPr sz="3000" spc="-100" dirty="0">
                <a:solidFill>
                  <a:srgbClr val="0E0D0C"/>
                </a:solidFill>
                <a:latin typeface="Lucida Sans Unicode"/>
                <a:cs typeface="Lucida Sans Unicode"/>
              </a:rPr>
              <a:t>с</a:t>
            </a:r>
            <a:r>
              <a:rPr sz="3000" spc="145" dirty="0">
                <a:solidFill>
                  <a:srgbClr val="0E0D0C"/>
                </a:solidFill>
                <a:latin typeface="Lucida Sans Unicode"/>
                <a:cs typeface="Lucida Sans Unicode"/>
              </a:rPr>
              <a:t>я</a:t>
            </a:r>
            <a:r>
              <a:rPr sz="3000" spc="20" dirty="0">
                <a:solidFill>
                  <a:srgbClr val="0E0D0C"/>
                </a:solidFill>
                <a:latin typeface="Lucida Sans Unicode"/>
                <a:cs typeface="Lucida Sans Unicode"/>
              </a:rPr>
              <a:t>цев</a:t>
            </a:r>
            <a:endParaRPr sz="3000" dirty="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3100" dirty="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</a:pPr>
            <a:r>
              <a:rPr sz="3000" spc="10" dirty="0">
                <a:solidFill>
                  <a:srgbClr val="0E0D0C"/>
                </a:solidFill>
                <a:latin typeface="Lucida Sans Unicode"/>
                <a:cs typeface="Lucida Sans Unicode"/>
              </a:rPr>
              <a:t>О</a:t>
            </a:r>
            <a:r>
              <a:rPr sz="3000" spc="-10" dirty="0">
                <a:solidFill>
                  <a:srgbClr val="0E0D0C"/>
                </a:solidFill>
                <a:latin typeface="Lucida Sans Unicode"/>
                <a:cs typeface="Lucida Sans Unicode"/>
              </a:rPr>
              <a:t>п</a:t>
            </a:r>
            <a:r>
              <a:rPr sz="3000" spc="-50" dirty="0">
                <a:solidFill>
                  <a:srgbClr val="0E0D0C"/>
                </a:solidFill>
                <a:latin typeface="Lucida Sans Unicode"/>
                <a:cs typeface="Lucida Sans Unicode"/>
              </a:rPr>
              <a:t>у</a:t>
            </a:r>
            <a:r>
              <a:rPr sz="3000" spc="5" dirty="0">
                <a:solidFill>
                  <a:srgbClr val="0E0D0C"/>
                </a:solidFill>
                <a:latin typeface="Lucida Sans Unicode"/>
                <a:cs typeface="Lucida Sans Unicode"/>
              </a:rPr>
              <a:t>б</a:t>
            </a:r>
            <a:r>
              <a:rPr sz="3000" spc="-30" dirty="0">
                <a:solidFill>
                  <a:srgbClr val="0E0D0C"/>
                </a:solidFill>
                <a:latin typeface="Lucida Sans Unicode"/>
                <a:cs typeface="Lucida Sans Unicode"/>
              </a:rPr>
              <a:t>л</a:t>
            </a:r>
            <a:r>
              <a:rPr sz="3000" spc="45" dirty="0">
                <a:solidFill>
                  <a:srgbClr val="0E0D0C"/>
                </a:solidFill>
                <a:latin typeface="Lucida Sans Unicode"/>
                <a:cs typeface="Lucida Sans Unicode"/>
              </a:rPr>
              <a:t>и</a:t>
            </a:r>
            <a:r>
              <a:rPr sz="3000" spc="-30" dirty="0">
                <a:solidFill>
                  <a:srgbClr val="0E0D0C"/>
                </a:solidFill>
                <a:latin typeface="Lucida Sans Unicode"/>
                <a:cs typeface="Lucida Sans Unicode"/>
              </a:rPr>
              <a:t>ко</a:t>
            </a:r>
            <a:r>
              <a:rPr sz="3000" spc="150" dirty="0">
                <a:solidFill>
                  <a:srgbClr val="0E0D0C"/>
                </a:solidFill>
                <a:latin typeface="Lucida Sans Unicode"/>
                <a:cs typeface="Lucida Sans Unicode"/>
              </a:rPr>
              <a:t>в</a:t>
            </a:r>
            <a:r>
              <a:rPr sz="3000" spc="25" dirty="0">
                <a:solidFill>
                  <a:srgbClr val="0E0D0C"/>
                </a:solidFill>
                <a:latin typeface="Lucida Sans Unicode"/>
                <a:cs typeface="Lucida Sans Unicode"/>
              </a:rPr>
              <a:t>а</a:t>
            </a:r>
            <a:r>
              <a:rPr sz="3000" spc="30" dirty="0">
                <a:solidFill>
                  <a:srgbClr val="0E0D0C"/>
                </a:solidFill>
                <a:latin typeface="Lucida Sans Unicode"/>
                <a:cs typeface="Lucida Sans Unicode"/>
              </a:rPr>
              <a:t>н</a:t>
            </a:r>
            <a:r>
              <a:rPr sz="3000" spc="25" dirty="0">
                <a:solidFill>
                  <a:srgbClr val="0E0D0C"/>
                </a:solidFill>
                <a:latin typeface="Lucida Sans Unicode"/>
                <a:cs typeface="Lucida Sans Unicode"/>
              </a:rPr>
              <a:t>а</a:t>
            </a:r>
            <a:r>
              <a:rPr sz="3000" spc="-350" dirty="0">
                <a:solidFill>
                  <a:srgbClr val="0E0D0C"/>
                </a:solidFill>
                <a:latin typeface="Lucida Sans Unicode"/>
                <a:cs typeface="Lucida Sans Unicode"/>
              </a:rPr>
              <a:t> </a:t>
            </a:r>
            <a:r>
              <a:rPr sz="3000" spc="155" dirty="0">
                <a:solidFill>
                  <a:srgbClr val="0E0D0C"/>
                </a:solidFill>
                <a:latin typeface="Lucida Sans Unicode"/>
                <a:cs typeface="Lucida Sans Unicode"/>
              </a:rPr>
              <a:t>Р</a:t>
            </a:r>
            <a:r>
              <a:rPr sz="3000" spc="80" dirty="0">
                <a:solidFill>
                  <a:srgbClr val="0E0D0C"/>
                </a:solidFill>
                <a:latin typeface="Lucida Sans Unicode"/>
                <a:cs typeface="Lucida Sans Unicode"/>
              </a:rPr>
              <a:t>И</a:t>
            </a:r>
            <a:r>
              <a:rPr sz="3000" spc="15" dirty="0">
                <a:solidFill>
                  <a:srgbClr val="0E0D0C"/>
                </a:solidFill>
                <a:latin typeface="Lucida Sans Unicode"/>
                <a:cs typeface="Lucida Sans Unicode"/>
              </a:rPr>
              <a:t>Н</a:t>
            </a:r>
            <a:r>
              <a:rPr sz="3000" spc="-85" dirty="0">
                <a:solidFill>
                  <a:srgbClr val="0E0D0C"/>
                </a:solidFill>
                <a:latin typeface="Lucida Sans Unicode"/>
                <a:cs typeface="Lucida Sans Unicode"/>
              </a:rPr>
              <a:t>Ц</a:t>
            </a:r>
            <a:r>
              <a:rPr sz="3000" spc="-350" dirty="0">
                <a:solidFill>
                  <a:srgbClr val="0E0D0C"/>
                </a:solidFill>
                <a:latin typeface="Lucida Sans Unicode"/>
                <a:cs typeface="Lucida Sans Unicode"/>
              </a:rPr>
              <a:t> </a:t>
            </a:r>
            <a:r>
              <a:rPr sz="3000" spc="-100" dirty="0">
                <a:solidFill>
                  <a:srgbClr val="0E0D0C"/>
                </a:solidFill>
                <a:latin typeface="Lucida Sans Unicode"/>
                <a:cs typeface="Lucida Sans Unicode"/>
              </a:rPr>
              <a:t>с</a:t>
            </a:r>
            <a:r>
              <a:rPr sz="3000" spc="-55" dirty="0">
                <a:solidFill>
                  <a:srgbClr val="0E0D0C"/>
                </a:solidFill>
                <a:latin typeface="Lucida Sans Unicode"/>
                <a:cs typeface="Lucida Sans Unicode"/>
              </a:rPr>
              <a:t>т</a:t>
            </a:r>
            <a:r>
              <a:rPr sz="3000" spc="25" dirty="0">
                <a:solidFill>
                  <a:srgbClr val="0E0D0C"/>
                </a:solidFill>
                <a:latin typeface="Lucida Sans Unicode"/>
                <a:cs typeface="Lucida Sans Unicode"/>
              </a:rPr>
              <a:t>а</a:t>
            </a:r>
            <a:r>
              <a:rPr sz="3000" spc="-55" dirty="0">
                <a:solidFill>
                  <a:srgbClr val="0E0D0C"/>
                </a:solidFill>
                <a:latin typeface="Lucida Sans Unicode"/>
                <a:cs typeface="Lucida Sans Unicode"/>
              </a:rPr>
              <a:t>т</a:t>
            </a:r>
            <a:r>
              <a:rPr sz="3000" spc="260" dirty="0">
                <a:solidFill>
                  <a:srgbClr val="0E0D0C"/>
                </a:solidFill>
                <a:latin typeface="Lucida Sans Unicode"/>
                <a:cs typeface="Lucida Sans Unicode"/>
              </a:rPr>
              <a:t>ь</a:t>
            </a:r>
            <a:r>
              <a:rPr sz="3000" spc="145" dirty="0">
                <a:solidFill>
                  <a:srgbClr val="0E0D0C"/>
                </a:solidFill>
                <a:latin typeface="Lucida Sans Unicode"/>
                <a:cs typeface="Lucida Sans Unicode"/>
              </a:rPr>
              <a:t>я</a:t>
            </a:r>
            <a:endParaRPr sz="3000" dirty="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700" dirty="0">
              <a:latin typeface="Lucida Sans Unicode"/>
              <a:cs typeface="Lucida Sans Unicode"/>
            </a:endParaRPr>
          </a:p>
          <a:p>
            <a:pPr marL="88265" marR="5080" indent="-76200">
              <a:lnSpc>
                <a:spcPct val="114599"/>
              </a:lnSpc>
            </a:pPr>
            <a:r>
              <a:rPr sz="3000" spc="-80" dirty="0">
                <a:solidFill>
                  <a:srgbClr val="0E0D0C"/>
                </a:solidFill>
                <a:latin typeface="Lucida Sans Unicode"/>
                <a:cs typeface="Lucida Sans Unicode"/>
              </a:rPr>
              <a:t>Так </a:t>
            </a:r>
            <a:r>
              <a:rPr sz="3000" spc="40" dirty="0">
                <a:solidFill>
                  <a:srgbClr val="0E0D0C"/>
                </a:solidFill>
                <a:latin typeface="Lucida Sans Unicode"/>
                <a:cs typeface="Lucida Sans Unicode"/>
              </a:rPr>
              <a:t>же</a:t>
            </a:r>
            <a:r>
              <a:rPr sz="3000" spc="-75" dirty="0">
                <a:solidFill>
                  <a:srgbClr val="0E0D0C"/>
                </a:solidFill>
                <a:latin typeface="Lucida Sans Unicode"/>
                <a:cs typeface="Lucida Sans Unicode"/>
              </a:rPr>
              <a:t> </a:t>
            </a:r>
            <a:r>
              <a:rPr sz="3000" spc="20" dirty="0">
                <a:solidFill>
                  <a:srgbClr val="0E0D0C"/>
                </a:solidFill>
                <a:latin typeface="Lucida Sans Unicode"/>
                <a:cs typeface="Lucida Sans Unicode"/>
              </a:rPr>
              <a:t>получено</a:t>
            </a:r>
            <a:r>
              <a:rPr sz="3000" spc="-75" dirty="0">
                <a:solidFill>
                  <a:srgbClr val="0E0D0C"/>
                </a:solidFill>
                <a:latin typeface="Lucida Sans Unicode"/>
                <a:cs typeface="Lucida Sans Unicode"/>
              </a:rPr>
              <a:t> </a:t>
            </a:r>
            <a:r>
              <a:rPr sz="3000" dirty="0">
                <a:solidFill>
                  <a:srgbClr val="0E0D0C"/>
                </a:solidFill>
                <a:latin typeface="Lucida Sans Unicode"/>
                <a:cs typeface="Lucida Sans Unicode"/>
              </a:rPr>
              <a:t>свидетельство</a:t>
            </a:r>
            <a:r>
              <a:rPr sz="3000" spc="-75" dirty="0">
                <a:solidFill>
                  <a:srgbClr val="0E0D0C"/>
                </a:solidFill>
                <a:latin typeface="Lucida Sans Unicode"/>
                <a:cs typeface="Lucida Sans Unicode"/>
              </a:rPr>
              <a:t> </a:t>
            </a:r>
            <a:r>
              <a:rPr sz="3000" spc="-30" dirty="0">
                <a:solidFill>
                  <a:srgbClr val="0E0D0C"/>
                </a:solidFill>
                <a:latin typeface="Lucida Sans Unicode"/>
                <a:cs typeface="Lucida Sans Unicode"/>
              </a:rPr>
              <a:t>о</a:t>
            </a:r>
            <a:r>
              <a:rPr sz="3000" spc="-75" dirty="0">
                <a:solidFill>
                  <a:srgbClr val="0E0D0C"/>
                </a:solidFill>
                <a:latin typeface="Lucida Sans Unicode"/>
                <a:cs typeface="Lucida Sans Unicode"/>
              </a:rPr>
              <a:t> </a:t>
            </a:r>
            <a:r>
              <a:rPr sz="3000" spc="-35" dirty="0">
                <a:solidFill>
                  <a:srgbClr val="0E0D0C"/>
                </a:solidFill>
                <a:latin typeface="Lucida Sans Unicode"/>
                <a:cs typeface="Lucida Sans Unicode"/>
              </a:rPr>
              <a:t>регистрации </a:t>
            </a:r>
            <a:r>
              <a:rPr sz="3000" spc="-935" dirty="0">
                <a:solidFill>
                  <a:srgbClr val="0E0D0C"/>
                </a:solidFill>
                <a:latin typeface="Lucida Sans Unicode"/>
                <a:cs typeface="Lucida Sans Unicode"/>
              </a:rPr>
              <a:t> </a:t>
            </a:r>
            <a:r>
              <a:rPr sz="3000" spc="150" dirty="0">
                <a:solidFill>
                  <a:srgbClr val="0E0D0C"/>
                </a:solidFill>
                <a:latin typeface="Lucida Sans Unicode"/>
                <a:cs typeface="Lucida Sans Unicode"/>
              </a:rPr>
              <a:t>в</a:t>
            </a:r>
            <a:r>
              <a:rPr sz="3000" spc="-350" dirty="0">
                <a:solidFill>
                  <a:srgbClr val="0E0D0C"/>
                </a:solidFill>
                <a:latin typeface="Lucida Sans Unicode"/>
                <a:cs typeface="Lucida Sans Unicode"/>
              </a:rPr>
              <a:t> </a:t>
            </a:r>
            <a:r>
              <a:rPr sz="3000" spc="-45" dirty="0">
                <a:solidFill>
                  <a:srgbClr val="0E0D0C"/>
                </a:solidFill>
                <a:latin typeface="Lucida Sans Unicode"/>
                <a:cs typeface="Lucida Sans Unicode"/>
              </a:rPr>
              <a:t>р</a:t>
            </a:r>
            <a:r>
              <a:rPr sz="3000" spc="20" dirty="0">
                <a:solidFill>
                  <a:srgbClr val="0E0D0C"/>
                </a:solidFill>
                <a:latin typeface="Lucida Sans Unicode"/>
                <a:cs typeface="Lucida Sans Unicode"/>
              </a:rPr>
              <a:t>ее</a:t>
            </a:r>
            <a:r>
              <a:rPr sz="3000" spc="-100" dirty="0">
                <a:solidFill>
                  <a:srgbClr val="0E0D0C"/>
                </a:solidFill>
                <a:latin typeface="Lucida Sans Unicode"/>
                <a:cs typeface="Lucida Sans Unicode"/>
              </a:rPr>
              <a:t>с</a:t>
            </a:r>
            <a:r>
              <a:rPr sz="3000" spc="-55" dirty="0">
                <a:solidFill>
                  <a:srgbClr val="0E0D0C"/>
                </a:solidFill>
                <a:latin typeface="Lucida Sans Unicode"/>
                <a:cs typeface="Lucida Sans Unicode"/>
              </a:rPr>
              <a:t>т</a:t>
            </a:r>
            <a:r>
              <a:rPr sz="3000" spc="-45" dirty="0">
                <a:solidFill>
                  <a:srgbClr val="0E0D0C"/>
                </a:solidFill>
                <a:latin typeface="Lucida Sans Unicode"/>
                <a:cs typeface="Lucida Sans Unicode"/>
              </a:rPr>
              <a:t>р</a:t>
            </a:r>
            <a:r>
              <a:rPr sz="3000" spc="20" dirty="0">
                <a:solidFill>
                  <a:srgbClr val="0E0D0C"/>
                </a:solidFill>
                <a:latin typeface="Lucida Sans Unicode"/>
                <a:cs typeface="Lucida Sans Unicode"/>
              </a:rPr>
              <a:t>е</a:t>
            </a:r>
            <a:r>
              <a:rPr sz="3000" spc="-350" dirty="0">
                <a:solidFill>
                  <a:srgbClr val="0E0D0C"/>
                </a:solidFill>
                <a:latin typeface="Lucida Sans Unicode"/>
                <a:cs typeface="Lucida Sans Unicode"/>
              </a:rPr>
              <a:t> </a:t>
            </a:r>
            <a:r>
              <a:rPr sz="3000" spc="-10" dirty="0">
                <a:solidFill>
                  <a:srgbClr val="0E0D0C"/>
                </a:solidFill>
                <a:latin typeface="Lucida Sans Unicode"/>
                <a:cs typeface="Lucida Sans Unicode"/>
              </a:rPr>
              <a:t>п</a:t>
            </a:r>
            <a:r>
              <a:rPr sz="3000" spc="-45" dirty="0">
                <a:solidFill>
                  <a:srgbClr val="0E0D0C"/>
                </a:solidFill>
                <a:latin typeface="Lucida Sans Unicode"/>
                <a:cs typeface="Lucida Sans Unicode"/>
              </a:rPr>
              <a:t>р</a:t>
            </a:r>
            <a:r>
              <a:rPr sz="3000" spc="-30" dirty="0">
                <a:solidFill>
                  <a:srgbClr val="0E0D0C"/>
                </a:solidFill>
                <a:latin typeface="Lucida Sans Unicode"/>
                <a:cs typeface="Lucida Sans Unicode"/>
              </a:rPr>
              <a:t>о</a:t>
            </a:r>
            <a:r>
              <a:rPr sz="3000" spc="-185" dirty="0">
                <a:solidFill>
                  <a:srgbClr val="0E0D0C"/>
                </a:solidFill>
                <a:latin typeface="Lucida Sans Unicode"/>
                <a:cs typeface="Lucida Sans Unicode"/>
              </a:rPr>
              <a:t>г</a:t>
            </a:r>
            <a:r>
              <a:rPr sz="3000" spc="-45" dirty="0">
                <a:solidFill>
                  <a:srgbClr val="0E0D0C"/>
                </a:solidFill>
                <a:latin typeface="Lucida Sans Unicode"/>
                <a:cs typeface="Lucida Sans Unicode"/>
              </a:rPr>
              <a:t>р</a:t>
            </a:r>
            <a:r>
              <a:rPr sz="3000" spc="25" dirty="0">
                <a:solidFill>
                  <a:srgbClr val="0E0D0C"/>
                </a:solidFill>
                <a:latin typeface="Lucida Sans Unicode"/>
                <a:cs typeface="Lucida Sans Unicode"/>
              </a:rPr>
              <a:t>а</a:t>
            </a:r>
            <a:r>
              <a:rPr sz="3000" spc="55" dirty="0">
                <a:solidFill>
                  <a:srgbClr val="0E0D0C"/>
                </a:solidFill>
                <a:latin typeface="Lucida Sans Unicode"/>
                <a:cs typeface="Lucida Sans Unicode"/>
              </a:rPr>
              <a:t>мм</a:t>
            </a:r>
            <a:r>
              <a:rPr sz="3000" spc="-350" dirty="0">
                <a:solidFill>
                  <a:srgbClr val="0E0D0C"/>
                </a:solidFill>
                <a:latin typeface="Lucida Sans Unicode"/>
                <a:cs typeface="Lucida Sans Unicode"/>
              </a:rPr>
              <a:t> </a:t>
            </a:r>
            <a:r>
              <a:rPr sz="3000" spc="-275" dirty="0">
                <a:solidFill>
                  <a:srgbClr val="0E0D0C"/>
                </a:solidFill>
                <a:latin typeface="Lucida Sans Unicode"/>
                <a:cs typeface="Lucida Sans Unicode"/>
              </a:rPr>
              <a:t>д</a:t>
            </a:r>
            <a:r>
              <a:rPr sz="3000" spc="-30" dirty="0">
                <a:solidFill>
                  <a:srgbClr val="0E0D0C"/>
                </a:solidFill>
                <a:latin typeface="Lucida Sans Unicode"/>
                <a:cs typeface="Lucida Sans Unicode"/>
              </a:rPr>
              <a:t>л</a:t>
            </a:r>
            <a:r>
              <a:rPr sz="3000" spc="145" dirty="0">
                <a:solidFill>
                  <a:srgbClr val="0E0D0C"/>
                </a:solidFill>
                <a:latin typeface="Lucida Sans Unicode"/>
                <a:cs typeface="Lucida Sans Unicode"/>
              </a:rPr>
              <a:t>я</a:t>
            </a:r>
            <a:r>
              <a:rPr sz="3000" spc="-350" dirty="0">
                <a:solidFill>
                  <a:srgbClr val="0E0D0C"/>
                </a:solidFill>
                <a:latin typeface="Lucida Sans Unicode"/>
                <a:cs typeface="Lucida Sans Unicode"/>
              </a:rPr>
              <a:t> </a:t>
            </a:r>
            <a:r>
              <a:rPr sz="3000" spc="90" dirty="0">
                <a:solidFill>
                  <a:srgbClr val="0E0D0C"/>
                </a:solidFill>
                <a:latin typeface="Lucida Sans Unicode"/>
                <a:cs typeface="Lucida Sans Unicode"/>
              </a:rPr>
              <a:t>Э</a:t>
            </a:r>
            <a:r>
              <a:rPr sz="3000" spc="220" dirty="0">
                <a:solidFill>
                  <a:srgbClr val="0E0D0C"/>
                </a:solidFill>
                <a:latin typeface="Lucida Sans Unicode"/>
                <a:cs typeface="Lucida Sans Unicode"/>
              </a:rPr>
              <a:t>В</a:t>
            </a:r>
            <a:r>
              <a:rPr sz="3000" spc="135" dirty="0">
                <a:solidFill>
                  <a:srgbClr val="0E0D0C"/>
                </a:solidFill>
                <a:latin typeface="Lucida Sans Unicode"/>
                <a:cs typeface="Lucida Sans Unicode"/>
              </a:rPr>
              <a:t>М</a:t>
            </a:r>
            <a:r>
              <a:rPr sz="3000" spc="-110" dirty="0">
                <a:solidFill>
                  <a:srgbClr val="0E0D0C"/>
                </a:solidFill>
                <a:latin typeface="Microsoft Sans Serif"/>
                <a:cs typeface="Microsoft Sans Serif"/>
              </a:rPr>
              <a:t>.</a:t>
            </a:r>
            <a:endParaRPr sz="3000" dirty="0">
              <a:latin typeface="Microsoft Sans Serif"/>
              <a:cs typeface="Microsoft Sans Serif"/>
            </a:endParaRPr>
          </a:p>
        </p:txBody>
      </p:sp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702132" y="5153025"/>
            <a:ext cx="133350" cy="133349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702132" y="6210299"/>
            <a:ext cx="133350" cy="133349"/>
          </a:xfrm>
          <a:prstGeom prst="rect">
            <a:avLst/>
          </a:prstGeom>
        </p:spPr>
      </p:pic>
      <p:sp>
        <p:nvSpPr>
          <p:cNvPr id="10" name="object 10"/>
          <p:cNvSpPr/>
          <p:nvPr/>
        </p:nvSpPr>
        <p:spPr>
          <a:xfrm>
            <a:off x="17004306" y="356604"/>
            <a:ext cx="990600" cy="990600"/>
          </a:xfrm>
          <a:custGeom>
            <a:avLst/>
            <a:gdLst/>
            <a:ahLst/>
            <a:cxnLst/>
            <a:rect l="l" t="t" r="r" b="b"/>
            <a:pathLst>
              <a:path w="990600" h="990600">
                <a:moveTo>
                  <a:pt x="495299" y="990599"/>
                </a:moveTo>
                <a:lnTo>
                  <a:pt x="446752" y="988214"/>
                </a:lnTo>
                <a:lnTo>
                  <a:pt x="398671" y="981082"/>
                </a:lnTo>
                <a:lnTo>
                  <a:pt x="351521" y="969272"/>
                </a:lnTo>
                <a:lnTo>
                  <a:pt x="305756" y="952897"/>
                </a:lnTo>
                <a:lnTo>
                  <a:pt x="261817" y="932115"/>
                </a:lnTo>
                <a:lnTo>
                  <a:pt x="220125" y="907126"/>
                </a:lnTo>
                <a:lnTo>
                  <a:pt x="181084" y="878171"/>
                </a:lnTo>
                <a:lnTo>
                  <a:pt x="145069" y="845529"/>
                </a:lnTo>
                <a:lnTo>
                  <a:pt x="112427" y="809514"/>
                </a:lnTo>
                <a:lnTo>
                  <a:pt x="83473" y="770473"/>
                </a:lnTo>
                <a:lnTo>
                  <a:pt x="58484" y="728782"/>
                </a:lnTo>
                <a:lnTo>
                  <a:pt x="37702" y="684842"/>
                </a:lnTo>
                <a:lnTo>
                  <a:pt x="21327" y="639077"/>
                </a:lnTo>
                <a:lnTo>
                  <a:pt x="9517" y="591928"/>
                </a:lnTo>
                <a:lnTo>
                  <a:pt x="2385" y="543847"/>
                </a:lnTo>
                <a:lnTo>
                  <a:pt x="0" y="495299"/>
                </a:lnTo>
                <a:lnTo>
                  <a:pt x="149" y="483141"/>
                </a:lnTo>
                <a:lnTo>
                  <a:pt x="3725" y="434666"/>
                </a:lnTo>
                <a:lnTo>
                  <a:pt x="12035" y="386775"/>
                </a:lnTo>
                <a:lnTo>
                  <a:pt x="24999" y="339929"/>
                </a:lnTo>
                <a:lnTo>
                  <a:pt x="42493" y="294580"/>
                </a:lnTo>
                <a:lnTo>
                  <a:pt x="64347" y="251164"/>
                </a:lnTo>
                <a:lnTo>
                  <a:pt x="90352" y="210099"/>
                </a:lnTo>
                <a:lnTo>
                  <a:pt x="120256" y="171780"/>
                </a:lnTo>
                <a:lnTo>
                  <a:pt x="153773" y="136577"/>
                </a:lnTo>
                <a:lnTo>
                  <a:pt x="190578" y="104829"/>
                </a:lnTo>
                <a:lnTo>
                  <a:pt x="230318" y="76841"/>
                </a:lnTo>
                <a:lnTo>
                  <a:pt x="272610" y="52884"/>
                </a:lnTo>
                <a:lnTo>
                  <a:pt x="317047" y="33187"/>
                </a:lnTo>
                <a:lnTo>
                  <a:pt x="363200" y="17940"/>
                </a:lnTo>
                <a:lnTo>
                  <a:pt x="410626" y="7291"/>
                </a:lnTo>
                <a:lnTo>
                  <a:pt x="458867" y="1341"/>
                </a:lnTo>
                <a:lnTo>
                  <a:pt x="495299" y="0"/>
                </a:lnTo>
                <a:lnTo>
                  <a:pt x="507458" y="149"/>
                </a:lnTo>
                <a:lnTo>
                  <a:pt x="555933" y="3725"/>
                </a:lnTo>
                <a:lnTo>
                  <a:pt x="603824" y="12035"/>
                </a:lnTo>
                <a:lnTo>
                  <a:pt x="650669" y="24999"/>
                </a:lnTo>
                <a:lnTo>
                  <a:pt x="696019" y="42493"/>
                </a:lnTo>
                <a:lnTo>
                  <a:pt x="739435" y="64347"/>
                </a:lnTo>
                <a:lnTo>
                  <a:pt x="780500" y="90352"/>
                </a:lnTo>
                <a:lnTo>
                  <a:pt x="818819" y="120256"/>
                </a:lnTo>
                <a:lnTo>
                  <a:pt x="854022" y="153773"/>
                </a:lnTo>
                <a:lnTo>
                  <a:pt x="885770" y="190578"/>
                </a:lnTo>
                <a:lnTo>
                  <a:pt x="913757" y="230318"/>
                </a:lnTo>
                <a:lnTo>
                  <a:pt x="937715" y="272610"/>
                </a:lnTo>
                <a:lnTo>
                  <a:pt x="957412" y="317047"/>
                </a:lnTo>
                <a:lnTo>
                  <a:pt x="972659" y="363200"/>
                </a:lnTo>
                <a:lnTo>
                  <a:pt x="983308" y="410626"/>
                </a:lnTo>
                <a:lnTo>
                  <a:pt x="989258" y="458867"/>
                </a:lnTo>
                <a:lnTo>
                  <a:pt x="990599" y="495299"/>
                </a:lnTo>
                <a:lnTo>
                  <a:pt x="990450" y="507458"/>
                </a:lnTo>
                <a:lnTo>
                  <a:pt x="986874" y="555933"/>
                </a:lnTo>
                <a:lnTo>
                  <a:pt x="978564" y="603824"/>
                </a:lnTo>
                <a:lnTo>
                  <a:pt x="965600" y="650669"/>
                </a:lnTo>
                <a:lnTo>
                  <a:pt x="948106" y="696019"/>
                </a:lnTo>
                <a:lnTo>
                  <a:pt x="926252" y="739435"/>
                </a:lnTo>
                <a:lnTo>
                  <a:pt x="900247" y="780500"/>
                </a:lnTo>
                <a:lnTo>
                  <a:pt x="870343" y="818819"/>
                </a:lnTo>
                <a:lnTo>
                  <a:pt x="836826" y="854022"/>
                </a:lnTo>
                <a:lnTo>
                  <a:pt x="800021" y="885770"/>
                </a:lnTo>
                <a:lnTo>
                  <a:pt x="760281" y="913757"/>
                </a:lnTo>
                <a:lnTo>
                  <a:pt x="717989" y="937715"/>
                </a:lnTo>
                <a:lnTo>
                  <a:pt x="673552" y="957412"/>
                </a:lnTo>
                <a:lnTo>
                  <a:pt x="627399" y="972659"/>
                </a:lnTo>
                <a:lnTo>
                  <a:pt x="579973" y="983308"/>
                </a:lnTo>
                <a:lnTo>
                  <a:pt x="531732" y="989258"/>
                </a:lnTo>
                <a:lnTo>
                  <a:pt x="495299" y="990599"/>
                </a:lnTo>
                <a:close/>
              </a:path>
            </a:pathLst>
          </a:custGeom>
          <a:solidFill>
            <a:srgbClr val="86E9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7221200" y="573063"/>
            <a:ext cx="773706" cy="53604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34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10</a:t>
            </a:r>
            <a:endParaRPr sz="3400" dirty="0">
              <a:latin typeface="Microsoft Sans Serif"/>
              <a:cs typeface="Microsoft Sans Serif"/>
            </a:endParaRPr>
          </a:p>
        </p:txBody>
      </p:sp>
      <p:pic>
        <p:nvPicPr>
          <p:cNvPr id="13" name="object 5">
            <a:extLst>
              <a:ext uri="{FF2B5EF4-FFF2-40B4-BE49-F238E27FC236}">
                <a16:creationId xmlns:a16="http://schemas.microsoft.com/office/drawing/2014/main" id="{52AF3913-C6B7-0942-AA74-68ED621D0C02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272903" y="5702242"/>
            <a:ext cx="5015095" cy="4582800"/>
          </a:xfrm>
          <a:prstGeom prst="rect">
            <a:avLst/>
          </a:prstGeom>
        </p:spPr>
      </p:pic>
      <p:grpSp>
        <p:nvGrpSpPr>
          <p:cNvPr id="14" name="object 6">
            <a:extLst>
              <a:ext uri="{FF2B5EF4-FFF2-40B4-BE49-F238E27FC236}">
                <a16:creationId xmlns:a16="http://schemas.microsoft.com/office/drawing/2014/main" id="{95624188-C386-B44F-8598-88D5ABB647D3}"/>
              </a:ext>
            </a:extLst>
          </p:cNvPr>
          <p:cNvGrpSpPr/>
          <p:nvPr/>
        </p:nvGrpSpPr>
        <p:grpSpPr>
          <a:xfrm rot="10800000">
            <a:off x="0" y="6339961"/>
            <a:ext cx="3763645" cy="3957954"/>
            <a:chOff x="14524928" y="0"/>
            <a:chExt cx="3763645" cy="3957954"/>
          </a:xfrm>
        </p:grpSpPr>
        <p:pic>
          <p:nvPicPr>
            <p:cNvPr id="15" name="object 7">
              <a:extLst>
                <a:ext uri="{FF2B5EF4-FFF2-40B4-BE49-F238E27FC236}">
                  <a16:creationId xmlns:a16="http://schemas.microsoft.com/office/drawing/2014/main" id="{918ED8EE-C1AC-944F-90F5-25B270B5339E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524928" y="0"/>
              <a:ext cx="3763070" cy="3957730"/>
            </a:xfrm>
            <a:prstGeom prst="rect">
              <a:avLst/>
            </a:prstGeom>
          </p:spPr>
        </p:pic>
        <p:sp>
          <p:nvSpPr>
            <p:cNvPr id="16" name="object 8">
              <a:extLst>
                <a:ext uri="{FF2B5EF4-FFF2-40B4-BE49-F238E27FC236}">
                  <a16:creationId xmlns:a16="http://schemas.microsoft.com/office/drawing/2014/main" id="{8E11B4B8-BC8D-2746-A522-C12F58D90F4C}"/>
                </a:ext>
              </a:extLst>
            </p:cNvPr>
            <p:cNvSpPr/>
            <p:nvPr/>
          </p:nvSpPr>
          <p:spPr>
            <a:xfrm>
              <a:off x="17004306" y="356604"/>
              <a:ext cx="990600" cy="990600"/>
            </a:xfrm>
            <a:custGeom>
              <a:avLst/>
              <a:gdLst/>
              <a:ahLst/>
              <a:cxnLst/>
              <a:rect l="l" t="t" r="r" b="b"/>
              <a:pathLst>
                <a:path w="990600" h="990600">
                  <a:moveTo>
                    <a:pt x="495299" y="990599"/>
                  </a:moveTo>
                  <a:lnTo>
                    <a:pt x="446752" y="988214"/>
                  </a:lnTo>
                  <a:lnTo>
                    <a:pt x="398671" y="981082"/>
                  </a:lnTo>
                  <a:lnTo>
                    <a:pt x="351521" y="969272"/>
                  </a:lnTo>
                  <a:lnTo>
                    <a:pt x="305756" y="952897"/>
                  </a:lnTo>
                  <a:lnTo>
                    <a:pt x="261817" y="932115"/>
                  </a:lnTo>
                  <a:lnTo>
                    <a:pt x="220125" y="907126"/>
                  </a:lnTo>
                  <a:lnTo>
                    <a:pt x="181084" y="878171"/>
                  </a:lnTo>
                  <a:lnTo>
                    <a:pt x="145069" y="845529"/>
                  </a:lnTo>
                  <a:lnTo>
                    <a:pt x="112427" y="809514"/>
                  </a:lnTo>
                  <a:lnTo>
                    <a:pt x="83473" y="770473"/>
                  </a:lnTo>
                  <a:lnTo>
                    <a:pt x="58484" y="728782"/>
                  </a:lnTo>
                  <a:lnTo>
                    <a:pt x="37702" y="684842"/>
                  </a:lnTo>
                  <a:lnTo>
                    <a:pt x="21327" y="639077"/>
                  </a:lnTo>
                  <a:lnTo>
                    <a:pt x="9517" y="591928"/>
                  </a:lnTo>
                  <a:lnTo>
                    <a:pt x="2385" y="543847"/>
                  </a:lnTo>
                  <a:lnTo>
                    <a:pt x="0" y="495299"/>
                  </a:lnTo>
                  <a:lnTo>
                    <a:pt x="149" y="483141"/>
                  </a:lnTo>
                  <a:lnTo>
                    <a:pt x="3725" y="434666"/>
                  </a:lnTo>
                  <a:lnTo>
                    <a:pt x="12035" y="386775"/>
                  </a:lnTo>
                  <a:lnTo>
                    <a:pt x="24999" y="339929"/>
                  </a:lnTo>
                  <a:lnTo>
                    <a:pt x="42493" y="294580"/>
                  </a:lnTo>
                  <a:lnTo>
                    <a:pt x="64347" y="251164"/>
                  </a:lnTo>
                  <a:lnTo>
                    <a:pt x="90352" y="210099"/>
                  </a:lnTo>
                  <a:lnTo>
                    <a:pt x="120256" y="171780"/>
                  </a:lnTo>
                  <a:lnTo>
                    <a:pt x="153773" y="136577"/>
                  </a:lnTo>
                  <a:lnTo>
                    <a:pt x="190578" y="104829"/>
                  </a:lnTo>
                  <a:lnTo>
                    <a:pt x="230318" y="76841"/>
                  </a:lnTo>
                  <a:lnTo>
                    <a:pt x="272610" y="52884"/>
                  </a:lnTo>
                  <a:lnTo>
                    <a:pt x="317047" y="33187"/>
                  </a:lnTo>
                  <a:lnTo>
                    <a:pt x="363200" y="17940"/>
                  </a:lnTo>
                  <a:lnTo>
                    <a:pt x="410626" y="7291"/>
                  </a:lnTo>
                  <a:lnTo>
                    <a:pt x="458867" y="1341"/>
                  </a:lnTo>
                  <a:lnTo>
                    <a:pt x="495299" y="0"/>
                  </a:lnTo>
                  <a:lnTo>
                    <a:pt x="507458" y="149"/>
                  </a:lnTo>
                  <a:lnTo>
                    <a:pt x="555933" y="3725"/>
                  </a:lnTo>
                  <a:lnTo>
                    <a:pt x="603824" y="12035"/>
                  </a:lnTo>
                  <a:lnTo>
                    <a:pt x="650669" y="24999"/>
                  </a:lnTo>
                  <a:lnTo>
                    <a:pt x="696019" y="42493"/>
                  </a:lnTo>
                  <a:lnTo>
                    <a:pt x="739435" y="64347"/>
                  </a:lnTo>
                  <a:lnTo>
                    <a:pt x="780500" y="90352"/>
                  </a:lnTo>
                  <a:lnTo>
                    <a:pt x="818819" y="120256"/>
                  </a:lnTo>
                  <a:lnTo>
                    <a:pt x="854022" y="153773"/>
                  </a:lnTo>
                  <a:lnTo>
                    <a:pt x="885770" y="190578"/>
                  </a:lnTo>
                  <a:lnTo>
                    <a:pt x="913757" y="230318"/>
                  </a:lnTo>
                  <a:lnTo>
                    <a:pt x="937715" y="272610"/>
                  </a:lnTo>
                  <a:lnTo>
                    <a:pt x="957412" y="317047"/>
                  </a:lnTo>
                  <a:lnTo>
                    <a:pt x="972659" y="363200"/>
                  </a:lnTo>
                  <a:lnTo>
                    <a:pt x="983308" y="410626"/>
                  </a:lnTo>
                  <a:lnTo>
                    <a:pt x="989258" y="458867"/>
                  </a:lnTo>
                  <a:lnTo>
                    <a:pt x="990599" y="495299"/>
                  </a:lnTo>
                  <a:lnTo>
                    <a:pt x="990450" y="507458"/>
                  </a:lnTo>
                  <a:lnTo>
                    <a:pt x="986874" y="555933"/>
                  </a:lnTo>
                  <a:lnTo>
                    <a:pt x="978564" y="603824"/>
                  </a:lnTo>
                  <a:lnTo>
                    <a:pt x="965600" y="650669"/>
                  </a:lnTo>
                  <a:lnTo>
                    <a:pt x="948106" y="696019"/>
                  </a:lnTo>
                  <a:lnTo>
                    <a:pt x="926252" y="739435"/>
                  </a:lnTo>
                  <a:lnTo>
                    <a:pt x="900247" y="780500"/>
                  </a:lnTo>
                  <a:lnTo>
                    <a:pt x="870343" y="818819"/>
                  </a:lnTo>
                  <a:lnTo>
                    <a:pt x="836826" y="854022"/>
                  </a:lnTo>
                  <a:lnTo>
                    <a:pt x="800021" y="885770"/>
                  </a:lnTo>
                  <a:lnTo>
                    <a:pt x="760281" y="913757"/>
                  </a:lnTo>
                  <a:lnTo>
                    <a:pt x="717989" y="937715"/>
                  </a:lnTo>
                  <a:lnTo>
                    <a:pt x="673552" y="957412"/>
                  </a:lnTo>
                  <a:lnTo>
                    <a:pt x="627399" y="972659"/>
                  </a:lnTo>
                  <a:lnTo>
                    <a:pt x="579973" y="983308"/>
                  </a:lnTo>
                  <a:lnTo>
                    <a:pt x="531732" y="989258"/>
                  </a:lnTo>
                  <a:lnTo>
                    <a:pt x="495299" y="990599"/>
                  </a:lnTo>
                  <a:close/>
                </a:path>
              </a:pathLst>
            </a:custGeom>
            <a:solidFill>
              <a:srgbClr val="86E9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7" y="431"/>
            <a:ext cx="6753859" cy="10287635"/>
            <a:chOff x="97" y="431"/>
            <a:chExt cx="6753859" cy="1028763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08013" y="7736371"/>
              <a:ext cx="2552699" cy="255062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45606" y="7758588"/>
              <a:ext cx="1781174" cy="178117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7" y="431"/>
              <a:ext cx="5743002" cy="102876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09926" y="5558492"/>
              <a:ext cx="6543674" cy="4728507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066232" y="2930680"/>
            <a:ext cx="10155555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200" spc="-80" dirty="0">
                <a:solidFill>
                  <a:srgbClr val="4B6FBE"/>
                </a:solidFill>
              </a:rPr>
              <a:t>Спасибо</a:t>
            </a:r>
            <a:r>
              <a:rPr sz="7200" spc="-385" dirty="0">
                <a:solidFill>
                  <a:srgbClr val="4B6FBE"/>
                </a:solidFill>
              </a:rPr>
              <a:t> </a:t>
            </a:r>
            <a:r>
              <a:rPr sz="7200" spc="65" dirty="0">
                <a:solidFill>
                  <a:srgbClr val="4B6FBE"/>
                </a:solidFill>
              </a:rPr>
              <a:t>за</a:t>
            </a:r>
            <a:r>
              <a:rPr sz="7200" spc="-380" dirty="0">
                <a:solidFill>
                  <a:srgbClr val="4B6FBE"/>
                </a:solidFill>
              </a:rPr>
              <a:t> </a:t>
            </a:r>
            <a:r>
              <a:rPr sz="7200" spc="130" dirty="0">
                <a:solidFill>
                  <a:srgbClr val="4B6FBE"/>
                </a:solidFill>
              </a:rPr>
              <a:t>внимание!</a:t>
            </a:r>
            <a:endParaRPr sz="72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13944600" y="-876935"/>
            <a:ext cx="5743575" cy="10287635"/>
            <a:chOff x="0" y="436"/>
            <a:chExt cx="5743575" cy="1028763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7" y="436"/>
              <a:ext cx="5742998" cy="10287595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6491642"/>
              <a:ext cx="4065361" cy="3790949"/>
            </a:xfrm>
            <a:prstGeom prst="rect">
              <a:avLst/>
            </a:prstGeom>
          </p:spPr>
        </p:pic>
      </p:grpSp>
      <p:grpSp>
        <p:nvGrpSpPr>
          <p:cNvPr id="6" name="object 6"/>
          <p:cNvGrpSpPr/>
          <p:nvPr/>
        </p:nvGrpSpPr>
        <p:grpSpPr>
          <a:xfrm>
            <a:off x="14524928" y="0"/>
            <a:ext cx="3763645" cy="3957954"/>
            <a:chOff x="14524928" y="0"/>
            <a:chExt cx="3763645" cy="3957954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524928" y="0"/>
              <a:ext cx="3763070" cy="3957730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7004306" y="356604"/>
              <a:ext cx="990600" cy="990600"/>
            </a:xfrm>
            <a:custGeom>
              <a:avLst/>
              <a:gdLst/>
              <a:ahLst/>
              <a:cxnLst/>
              <a:rect l="l" t="t" r="r" b="b"/>
              <a:pathLst>
                <a:path w="990600" h="990600">
                  <a:moveTo>
                    <a:pt x="495299" y="990599"/>
                  </a:moveTo>
                  <a:lnTo>
                    <a:pt x="446752" y="988214"/>
                  </a:lnTo>
                  <a:lnTo>
                    <a:pt x="398671" y="981082"/>
                  </a:lnTo>
                  <a:lnTo>
                    <a:pt x="351521" y="969272"/>
                  </a:lnTo>
                  <a:lnTo>
                    <a:pt x="305756" y="952897"/>
                  </a:lnTo>
                  <a:lnTo>
                    <a:pt x="261817" y="932115"/>
                  </a:lnTo>
                  <a:lnTo>
                    <a:pt x="220125" y="907126"/>
                  </a:lnTo>
                  <a:lnTo>
                    <a:pt x="181084" y="878171"/>
                  </a:lnTo>
                  <a:lnTo>
                    <a:pt x="145069" y="845529"/>
                  </a:lnTo>
                  <a:lnTo>
                    <a:pt x="112427" y="809514"/>
                  </a:lnTo>
                  <a:lnTo>
                    <a:pt x="83473" y="770473"/>
                  </a:lnTo>
                  <a:lnTo>
                    <a:pt x="58484" y="728782"/>
                  </a:lnTo>
                  <a:lnTo>
                    <a:pt x="37702" y="684842"/>
                  </a:lnTo>
                  <a:lnTo>
                    <a:pt x="21327" y="639077"/>
                  </a:lnTo>
                  <a:lnTo>
                    <a:pt x="9517" y="591928"/>
                  </a:lnTo>
                  <a:lnTo>
                    <a:pt x="2385" y="543847"/>
                  </a:lnTo>
                  <a:lnTo>
                    <a:pt x="0" y="495299"/>
                  </a:lnTo>
                  <a:lnTo>
                    <a:pt x="149" y="483141"/>
                  </a:lnTo>
                  <a:lnTo>
                    <a:pt x="3725" y="434666"/>
                  </a:lnTo>
                  <a:lnTo>
                    <a:pt x="12035" y="386775"/>
                  </a:lnTo>
                  <a:lnTo>
                    <a:pt x="24999" y="339929"/>
                  </a:lnTo>
                  <a:lnTo>
                    <a:pt x="42493" y="294580"/>
                  </a:lnTo>
                  <a:lnTo>
                    <a:pt x="64347" y="251164"/>
                  </a:lnTo>
                  <a:lnTo>
                    <a:pt x="90352" y="210099"/>
                  </a:lnTo>
                  <a:lnTo>
                    <a:pt x="120256" y="171780"/>
                  </a:lnTo>
                  <a:lnTo>
                    <a:pt x="153773" y="136577"/>
                  </a:lnTo>
                  <a:lnTo>
                    <a:pt x="190578" y="104829"/>
                  </a:lnTo>
                  <a:lnTo>
                    <a:pt x="230318" y="76841"/>
                  </a:lnTo>
                  <a:lnTo>
                    <a:pt x="272610" y="52884"/>
                  </a:lnTo>
                  <a:lnTo>
                    <a:pt x="317047" y="33187"/>
                  </a:lnTo>
                  <a:lnTo>
                    <a:pt x="363200" y="17940"/>
                  </a:lnTo>
                  <a:lnTo>
                    <a:pt x="410626" y="7291"/>
                  </a:lnTo>
                  <a:lnTo>
                    <a:pt x="458867" y="1341"/>
                  </a:lnTo>
                  <a:lnTo>
                    <a:pt x="495299" y="0"/>
                  </a:lnTo>
                  <a:lnTo>
                    <a:pt x="507458" y="149"/>
                  </a:lnTo>
                  <a:lnTo>
                    <a:pt x="555933" y="3725"/>
                  </a:lnTo>
                  <a:lnTo>
                    <a:pt x="603824" y="12035"/>
                  </a:lnTo>
                  <a:lnTo>
                    <a:pt x="650669" y="24999"/>
                  </a:lnTo>
                  <a:lnTo>
                    <a:pt x="696019" y="42493"/>
                  </a:lnTo>
                  <a:lnTo>
                    <a:pt x="739435" y="64347"/>
                  </a:lnTo>
                  <a:lnTo>
                    <a:pt x="780500" y="90352"/>
                  </a:lnTo>
                  <a:lnTo>
                    <a:pt x="818819" y="120256"/>
                  </a:lnTo>
                  <a:lnTo>
                    <a:pt x="854022" y="153773"/>
                  </a:lnTo>
                  <a:lnTo>
                    <a:pt x="885770" y="190578"/>
                  </a:lnTo>
                  <a:lnTo>
                    <a:pt x="913757" y="230318"/>
                  </a:lnTo>
                  <a:lnTo>
                    <a:pt x="937715" y="272610"/>
                  </a:lnTo>
                  <a:lnTo>
                    <a:pt x="957412" y="317047"/>
                  </a:lnTo>
                  <a:lnTo>
                    <a:pt x="972659" y="363200"/>
                  </a:lnTo>
                  <a:lnTo>
                    <a:pt x="983308" y="410626"/>
                  </a:lnTo>
                  <a:lnTo>
                    <a:pt x="989258" y="458867"/>
                  </a:lnTo>
                  <a:lnTo>
                    <a:pt x="990599" y="495299"/>
                  </a:lnTo>
                  <a:lnTo>
                    <a:pt x="990450" y="507458"/>
                  </a:lnTo>
                  <a:lnTo>
                    <a:pt x="986874" y="555933"/>
                  </a:lnTo>
                  <a:lnTo>
                    <a:pt x="978564" y="603824"/>
                  </a:lnTo>
                  <a:lnTo>
                    <a:pt x="965600" y="650669"/>
                  </a:lnTo>
                  <a:lnTo>
                    <a:pt x="948106" y="696019"/>
                  </a:lnTo>
                  <a:lnTo>
                    <a:pt x="926252" y="739435"/>
                  </a:lnTo>
                  <a:lnTo>
                    <a:pt x="900247" y="780500"/>
                  </a:lnTo>
                  <a:lnTo>
                    <a:pt x="870343" y="818819"/>
                  </a:lnTo>
                  <a:lnTo>
                    <a:pt x="836826" y="854022"/>
                  </a:lnTo>
                  <a:lnTo>
                    <a:pt x="800021" y="885770"/>
                  </a:lnTo>
                  <a:lnTo>
                    <a:pt x="760281" y="913757"/>
                  </a:lnTo>
                  <a:lnTo>
                    <a:pt x="717989" y="937715"/>
                  </a:lnTo>
                  <a:lnTo>
                    <a:pt x="673552" y="957412"/>
                  </a:lnTo>
                  <a:lnTo>
                    <a:pt x="627399" y="972659"/>
                  </a:lnTo>
                  <a:lnTo>
                    <a:pt x="579973" y="983308"/>
                  </a:lnTo>
                  <a:lnTo>
                    <a:pt x="531732" y="989258"/>
                  </a:lnTo>
                  <a:lnTo>
                    <a:pt x="495299" y="990599"/>
                  </a:lnTo>
                  <a:close/>
                </a:path>
              </a:pathLst>
            </a:custGeom>
            <a:solidFill>
              <a:srgbClr val="86E9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17363515" y="573068"/>
            <a:ext cx="272415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1</a:t>
            </a:r>
            <a:endParaRPr sz="3400">
              <a:latin typeface="Microsoft Sans Serif"/>
              <a:cs typeface="Microsoft Sans Serif"/>
            </a:endParaRPr>
          </a:p>
        </p:txBody>
      </p:sp>
      <p:sp>
        <p:nvSpPr>
          <p:cNvPr id="11" name="Заголовок 10">
            <a:extLst>
              <a:ext uri="{FF2B5EF4-FFF2-40B4-BE49-F238E27FC236}">
                <a16:creationId xmlns:a16="http://schemas.microsoft.com/office/drawing/2014/main" id="{0D2D1104-09B1-DC48-9235-C8C5A35E86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2CD21AE5-CF23-5B49-8DFF-81F1DB5E98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5238" y="984780"/>
            <a:ext cx="14197521" cy="8425920"/>
          </a:xfrm>
          <a:prstGeom prst="rect">
            <a:avLst/>
          </a:prstGeom>
        </p:spPr>
      </p:pic>
      <p:grpSp>
        <p:nvGrpSpPr>
          <p:cNvPr id="14" name="object 6">
            <a:extLst>
              <a:ext uri="{FF2B5EF4-FFF2-40B4-BE49-F238E27FC236}">
                <a16:creationId xmlns:a16="http://schemas.microsoft.com/office/drawing/2014/main" id="{95006192-EE10-1141-BD70-B409B7FB3E54}"/>
              </a:ext>
            </a:extLst>
          </p:cNvPr>
          <p:cNvGrpSpPr/>
          <p:nvPr/>
        </p:nvGrpSpPr>
        <p:grpSpPr>
          <a:xfrm rot="10800000">
            <a:off x="-1" y="6329046"/>
            <a:ext cx="3763645" cy="3957954"/>
            <a:chOff x="14524928" y="0"/>
            <a:chExt cx="3763645" cy="3957954"/>
          </a:xfrm>
        </p:grpSpPr>
        <p:pic>
          <p:nvPicPr>
            <p:cNvPr id="15" name="object 7">
              <a:extLst>
                <a:ext uri="{FF2B5EF4-FFF2-40B4-BE49-F238E27FC236}">
                  <a16:creationId xmlns:a16="http://schemas.microsoft.com/office/drawing/2014/main" id="{3AB25517-5A26-3541-9BBF-216D122B2B9D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524928" y="0"/>
              <a:ext cx="3763070" cy="3957730"/>
            </a:xfrm>
            <a:prstGeom prst="rect">
              <a:avLst/>
            </a:prstGeom>
          </p:spPr>
        </p:pic>
        <p:sp>
          <p:nvSpPr>
            <p:cNvPr id="16" name="object 8">
              <a:extLst>
                <a:ext uri="{FF2B5EF4-FFF2-40B4-BE49-F238E27FC236}">
                  <a16:creationId xmlns:a16="http://schemas.microsoft.com/office/drawing/2014/main" id="{2905529A-08EE-794F-8182-E0A8E28BD8F4}"/>
                </a:ext>
              </a:extLst>
            </p:cNvPr>
            <p:cNvSpPr/>
            <p:nvPr/>
          </p:nvSpPr>
          <p:spPr>
            <a:xfrm>
              <a:off x="17004306" y="356604"/>
              <a:ext cx="990600" cy="990600"/>
            </a:xfrm>
            <a:custGeom>
              <a:avLst/>
              <a:gdLst/>
              <a:ahLst/>
              <a:cxnLst/>
              <a:rect l="l" t="t" r="r" b="b"/>
              <a:pathLst>
                <a:path w="990600" h="990600">
                  <a:moveTo>
                    <a:pt x="495299" y="990599"/>
                  </a:moveTo>
                  <a:lnTo>
                    <a:pt x="446752" y="988214"/>
                  </a:lnTo>
                  <a:lnTo>
                    <a:pt x="398671" y="981082"/>
                  </a:lnTo>
                  <a:lnTo>
                    <a:pt x="351521" y="969272"/>
                  </a:lnTo>
                  <a:lnTo>
                    <a:pt x="305756" y="952897"/>
                  </a:lnTo>
                  <a:lnTo>
                    <a:pt x="261817" y="932115"/>
                  </a:lnTo>
                  <a:lnTo>
                    <a:pt x="220125" y="907126"/>
                  </a:lnTo>
                  <a:lnTo>
                    <a:pt x="181084" y="878171"/>
                  </a:lnTo>
                  <a:lnTo>
                    <a:pt x="145069" y="845529"/>
                  </a:lnTo>
                  <a:lnTo>
                    <a:pt x="112427" y="809514"/>
                  </a:lnTo>
                  <a:lnTo>
                    <a:pt x="83473" y="770473"/>
                  </a:lnTo>
                  <a:lnTo>
                    <a:pt x="58484" y="728782"/>
                  </a:lnTo>
                  <a:lnTo>
                    <a:pt x="37702" y="684842"/>
                  </a:lnTo>
                  <a:lnTo>
                    <a:pt x="21327" y="639077"/>
                  </a:lnTo>
                  <a:lnTo>
                    <a:pt x="9517" y="591928"/>
                  </a:lnTo>
                  <a:lnTo>
                    <a:pt x="2385" y="543847"/>
                  </a:lnTo>
                  <a:lnTo>
                    <a:pt x="0" y="495299"/>
                  </a:lnTo>
                  <a:lnTo>
                    <a:pt x="149" y="483141"/>
                  </a:lnTo>
                  <a:lnTo>
                    <a:pt x="3725" y="434666"/>
                  </a:lnTo>
                  <a:lnTo>
                    <a:pt x="12035" y="386775"/>
                  </a:lnTo>
                  <a:lnTo>
                    <a:pt x="24999" y="339929"/>
                  </a:lnTo>
                  <a:lnTo>
                    <a:pt x="42493" y="294580"/>
                  </a:lnTo>
                  <a:lnTo>
                    <a:pt x="64347" y="251164"/>
                  </a:lnTo>
                  <a:lnTo>
                    <a:pt x="90352" y="210099"/>
                  </a:lnTo>
                  <a:lnTo>
                    <a:pt x="120256" y="171780"/>
                  </a:lnTo>
                  <a:lnTo>
                    <a:pt x="153773" y="136577"/>
                  </a:lnTo>
                  <a:lnTo>
                    <a:pt x="190578" y="104829"/>
                  </a:lnTo>
                  <a:lnTo>
                    <a:pt x="230318" y="76841"/>
                  </a:lnTo>
                  <a:lnTo>
                    <a:pt x="272610" y="52884"/>
                  </a:lnTo>
                  <a:lnTo>
                    <a:pt x="317047" y="33187"/>
                  </a:lnTo>
                  <a:lnTo>
                    <a:pt x="363200" y="17940"/>
                  </a:lnTo>
                  <a:lnTo>
                    <a:pt x="410626" y="7291"/>
                  </a:lnTo>
                  <a:lnTo>
                    <a:pt x="458867" y="1341"/>
                  </a:lnTo>
                  <a:lnTo>
                    <a:pt x="495299" y="0"/>
                  </a:lnTo>
                  <a:lnTo>
                    <a:pt x="507458" y="149"/>
                  </a:lnTo>
                  <a:lnTo>
                    <a:pt x="555933" y="3725"/>
                  </a:lnTo>
                  <a:lnTo>
                    <a:pt x="603824" y="12035"/>
                  </a:lnTo>
                  <a:lnTo>
                    <a:pt x="650669" y="24999"/>
                  </a:lnTo>
                  <a:lnTo>
                    <a:pt x="696019" y="42493"/>
                  </a:lnTo>
                  <a:lnTo>
                    <a:pt x="739435" y="64347"/>
                  </a:lnTo>
                  <a:lnTo>
                    <a:pt x="780500" y="90352"/>
                  </a:lnTo>
                  <a:lnTo>
                    <a:pt x="818819" y="120256"/>
                  </a:lnTo>
                  <a:lnTo>
                    <a:pt x="854022" y="153773"/>
                  </a:lnTo>
                  <a:lnTo>
                    <a:pt x="885770" y="190578"/>
                  </a:lnTo>
                  <a:lnTo>
                    <a:pt x="913757" y="230318"/>
                  </a:lnTo>
                  <a:lnTo>
                    <a:pt x="937715" y="272610"/>
                  </a:lnTo>
                  <a:lnTo>
                    <a:pt x="957412" y="317047"/>
                  </a:lnTo>
                  <a:lnTo>
                    <a:pt x="972659" y="363200"/>
                  </a:lnTo>
                  <a:lnTo>
                    <a:pt x="983308" y="410626"/>
                  </a:lnTo>
                  <a:lnTo>
                    <a:pt x="989258" y="458867"/>
                  </a:lnTo>
                  <a:lnTo>
                    <a:pt x="990599" y="495299"/>
                  </a:lnTo>
                  <a:lnTo>
                    <a:pt x="990450" y="507458"/>
                  </a:lnTo>
                  <a:lnTo>
                    <a:pt x="986874" y="555933"/>
                  </a:lnTo>
                  <a:lnTo>
                    <a:pt x="978564" y="603824"/>
                  </a:lnTo>
                  <a:lnTo>
                    <a:pt x="965600" y="650669"/>
                  </a:lnTo>
                  <a:lnTo>
                    <a:pt x="948106" y="696019"/>
                  </a:lnTo>
                  <a:lnTo>
                    <a:pt x="926252" y="739435"/>
                  </a:lnTo>
                  <a:lnTo>
                    <a:pt x="900247" y="780500"/>
                  </a:lnTo>
                  <a:lnTo>
                    <a:pt x="870343" y="818819"/>
                  </a:lnTo>
                  <a:lnTo>
                    <a:pt x="836826" y="854022"/>
                  </a:lnTo>
                  <a:lnTo>
                    <a:pt x="800021" y="885770"/>
                  </a:lnTo>
                  <a:lnTo>
                    <a:pt x="760281" y="913757"/>
                  </a:lnTo>
                  <a:lnTo>
                    <a:pt x="717989" y="937715"/>
                  </a:lnTo>
                  <a:lnTo>
                    <a:pt x="673552" y="957412"/>
                  </a:lnTo>
                  <a:lnTo>
                    <a:pt x="627399" y="972659"/>
                  </a:lnTo>
                  <a:lnTo>
                    <a:pt x="579973" y="983308"/>
                  </a:lnTo>
                  <a:lnTo>
                    <a:pt x="531732" y="989258"/>
                  </a:lnTo>
                  <a:lnTo>
                    <a:pt x="495299" y="990599"/>
                  </a:lnTo>
                  <a:close/>
                </a:path>
              </a:pathLst>
            </a:custGeom>
            <a:solidFill>
              <a:srgbClr val="86E9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8780270" cy="1028699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34264" y="1367711"/>
            <a:ext cx="1681353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110230" algn="l"/>
                <a:tab pos="8478520" algn="l"/>
              </a:tabLst>
            </a:pPr>
            <a:r>
              <a:rPr sz="6000" b="1" spc="65" dirty="0">
                <a:solidFill>
                  <a:srgbClr val="4B6FBE"/>
                </a:solidFill>
                <a:latin typeface="Arial"/>
                <a:cs typeface="Arial"/>
              </a:rPr>
              <a:t>Цель</a:t>
            </a:r>
            <a:r>
              <a:rPr sz="6000" spc="65" dirty="0">
                <a:solidFill>
                  <a:srgbClr val="4B6FBE"/>
                </a:solidFill>
              </a:rPr>
              <a:t>:	</a:t>
            </a:r>
            <a:r>
              <a:rPr sz="6000" spc="125" dirty="0">
                <a:solidFill>
                  <a:srgbClr val="4B6FBE"/>
                </a:solidFill>
              </a:rPr>
              <a:t>повышение	</a:t>
            </a:r>
            <a:r>
              <a:rPr sz="6000" spc="-80" dirty="0">
                <a:solidFill>
                  <a:srgbClr val="4B6FBE"/>
                </a:solidFill>
              </a:rPr>
              <a:t>энергоэффективности</a:t>
            </a:r>
            <a:endParaRPr sz="60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01600" rIns="0" bIns="0" rtlCol="0">
            <a:spAutoFit/>
          </a:bodyPr>
          <a:lstStyle/>
          <a:p>
            <a:pPr marL="12700" marR="5080" algn="just">
              <a:lnSpc>
                <a:spcPts val="6600"/>
              </a:lnSpc>
              <a:spcBef>
                <a:spcPts val="800"/>
              </a:spcBef>
            </a:pPr>
            <a:r>
              <a:rPr spc="-50" dirty="0"/>
              <a:t>бюджетных</a:t>
            </a:r>
            <a:r>
              <a:rPr spc="-45" dirty="0"/>
              <a:t> </a:t>
            </a:r>
            <a:r>
              <a:rPr spc="-40" dirty="0"/>
              <a:t>организаций,</a:t>
            </a:r>
            <a:r>
              <a:rPr spc="-35" dirty="0"/>
              <a:t> </a:t>
            </a:r>
            <a:r>
              <a:rPr spc="50" dirty="0"/>
              <a:t>за</a:t>
            </a:r>
            <a:r>
              <a:rPr spc="55" dirty="0"/>
              <a:t> </a:t>
            </a:r>
            <a:r>
              <a:rPr spc="65" dirty="0"/>
              <a:t>счет </a:t>
            </a:r>
            <a:r>
              <a:rPr spc="70" dirty="0"/>
              <a:t> </a:t>
            </a:r>
            <a:r>
              <a:rPr spc="30" dirty="0"/>
              <a:t>автоматизации</a:t>
            </a:r>
            <a:r>
              <a:rPr spc="35" dirty="0"/>
              <a:t> </a:t>
            </a:r>
            <a:r>
              <a:rPr spc="-50" dirty="0"/>
              <a:t>бюджетных</a:t>
            </a:r>
            <a:r>
              <a:rPr spc="-45" dirty="0"/>
              <a:t> </a:t>
            </a:r>
            <a:r>
              <a:rPr spc="-55" dirty="0"/>
              <a:t>процессов</a:t>
            </a:r>
            <a:r>
              <a:rPr spc="-50" dirty="0"/>
              <a:t> </a:t>
            </a:r>
            <a:r>
              <a:rPr spc="95" dirty="0"/>
              <a:t>и </a:t>
            </a:r>
            <a:r>
              <a:rPr spc="-1885" dirty="0"/>
              <a:t> </a:t>
            </a:r>
            <a:r>
              <a:rPr spc="-15" dirty="0"/>
              <a:t>разработки</a:t>
            </a:r>
            <a:r>
              <a:rPr spc="-10" dirty="0"/>
              <a:t> </a:t>
            </a:r>
            <a:r>
              <a:rPr spc="50" dirty="0"/>
              <a:t>автоматизированной</a:t>
            </a:r>
            <a:r>
              <a:rPr spc="55" dirty="0"/>
              <a:t> </a:t>
            </a:r>
            <a:r>
              <a:rPr spc="10" dirty="0"/>
              <a:t>системы </a:t>
            </a:r>
            <a:r>
              <a:rPr spc="-1885" dirty="0"/>
              <a:t> </a:t>
            </a:r>
            <a:r>
              <a:rPr spc="-30" dirty="0"/>
              <a:t>создания</a:t>
            </a:r>
            <a:r>
              <a:rPr spc="-25" dirty="0"/>
              <a:t> </a:t>
            </a:r>
            <a:r>
              <a:rPr spc="95" dirty="0"/>
              <a:t>и</a:t>
            </a:r>
            <a:r>
              <a:rPr spc="100" dirty="0"/>
              <a:t> </a:t>
            </a:r>
            <a:r>
              <a:rPr spc="-10" dirty="0"/>
              <a:t>контроля</a:t>
            </a:r>
            <a:r>
              <a:rPr spc="-5" dirty="0"/>
              <a:t> </a:t>
            </a:r>
            <a:r>
              <a:rPr spc="-40" dirty="0"/>
              <a:t>программ </a:t>
            </a:r>
            <a:r>
              <a:rPr spc="-35" dirty="0"/>
              <a:t> </a:t>
            </a:r>
            <a:r>
              <a:rPr spc="-90" dirty="0"/>
              <a:t>э</a:t>
            </a:r>
            <a:r>
              <a:rPr spc="60" dirty="0"/>
              <a:t>н</a:t>
            </a:r>
            <a:r>
              <a:rPr spc="40" dirty="0"/>
              <a:t>е</a:t>
            </a:r>
            <a:r>
              <a:rPr spc="-90" dirty="0"/>
              <a:t>р</a:t>
            </a:r>
            <a:r>
              <a:rPr spc="-370" dirty="0"/>
              <a:t>г</a:t>
            </a:r>
            <a:r>
              <a:rPr spc="-60" dirty="0"/>
              <a:t>о</a:t>
            </a:r>
            <a:r>
              <a:rPr spc="-195" dirty="0"/>
              <a:t>с</a:t>
            </a:r>
            <a:r>
              <a:rPr spc="15" dirty="0"/>
              <a:t>б</a:t>
            </a:r>
            <a:r>
              <a:rPr spc="40" dirty="0"/>
              <a:t>е</a:t>
            </a:r>
            <a:r>
              <a:rPr spc="-90" dirty="0"/>
              <a:t>р</a:t>
            </a:r>
            <a:r>
              <a:rPr spc="40" dirty="0"/>
              <a:t>е</a:t>
            </a:r>
            <a:r>
              <a:rPr spc="130" dirty="0"/>
              <a:t>ж</a:t>
            </a:r>
            <a:r>
              <a:rPr spc="40" dirty="0"/>
              <a:t>е</a:t>
            </a:r>
            <a:r>
              <a:rPr spc="60" dirty="0"/>
              <a:t>н</a:t>
            </a:r>
            <a:r>
              <a:rPr spc="95" dirty="0"/>
              <a:t>и</a:t>
            </a:r>
            <a:r>
              <a:rPr spc="290" dirty="0"/>
              <a:t>я</a:t>
            </a:r>
            <a:r>
              <a:rPr spc="-290" dirty="0"/>
              <a:t> </a:t>
            </a:r>
            <a:r>
              <a:rPr spc="95" dirty="0"/>
              <a:t>и</a:t>
            </a:r>
            <a:r>
              <a:rPr spc="-290" dirty="0"/>
              <a:t> </a:t>
            </a:r>
            <a:r>
              <a:rPr spc="95" dirty="0"/>
              <a:t>и</a:t>
            </a:r>
            <a:r>
              <a:rPr spc="-509" dirty="0"/>
              <a:t>х</a:t>
            </a:r>
            <a:r>
              <a:rPr spc="-290" dirty="0"/>
              <a:t> </a:t>
            </a:r>
            <a:r>
              <a:rPr spc="-15" dirty="0"/>
              <a:t>п</a:t>
            </a:r>
            <a:r>
              <a:rPr spc="50" dirty="0"/>
              <a:t>а</a:t>
            </a:r>
            <a:r>
              <a:rPr spc="-195" dirty="0"/>
              <a:t>с</a:t>
            </a:r>
            <a:r>
              <a:rPr spc="-15" dirty="0"/>
              <a:t>п</a:t>
            </a:r>
            <a:r>
              <a:rPr spc="-60" dirty="0"/>
              <a:t>о</a:t>
            </a:r>
            <a:r>
              <a:rPr spc="-90" dirty="0"/>
              <a:t>р</a:t>
            </a:r>
            <a:r>
              <a:rPr spc="-110" dirty="0"/>
              <a:t>т</a:t>
            </a:r>
            <a:r>
              <a:rPr spc="-60" dirty="0"/>
              <a:t>о</a:t>
            </a:r>
            <a:r>
              <a:rPr spc="305" dirty="0"/>
              <a:t>в</a:t>
            </a:r>
            <a:r>
              <a:rPr spc="-300" dirty="0"/>
              <a:t>.</a:t>
            </a: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6386671"/>
            <a:ext cx="8772524" cy="3900328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17004306" y="356605"/>
            <a:ext cx="990600" cy="990600"/>
          </a:xfrm>
          <a:custGeom>
            <a:avLst/>
            <a:gdLst/>
            <a:ahLst/>
            <a:cxnLst/>
            <a:rect l="l" t="t" r="r" b="b"/>
            <a:pathLst>
              <a:path w="990600" h="990600">
                <a:moveTo>
                  <a:pt x="495299" y="990599"/>
                </a:moveTo>
                <a:lnTo>
                  <a:pt x="446752" y="988214"/>
                </a:lnTo>
                <a:lnTo>
                  <a:pt x="398671" y="981082"/>
                </a:lnTo>
                <a:lnTo>
                  <a:pt x="351521" y="969272"/>
                </a:lnTo>
                <a:lnTo>
                  <a:pt x="305756" y="952897"/>
                </a:lnTo>
                <a:lnTo>
                  <a:pt x="261817" y="932115"/>
                </a:lnTo>
                <a:lnTo>
                  <a:pt x="220125" y="907126"/>
                </a:lnTo>
                <a:lnTo>
                  <a:pt x="181084" y="878171"/>
                </a:lnTo>
                <a:lnTo>
                  <a:pt x="145069" y="845529"/>
                </a:lnTo>
                <a:lnTo>
                  <a:pt x="112427" y="809514"/>
                </a:lnTo>
                <a:lnTo>
                  <a:pt x="83473" y="770473"/>
                </a:lnTo>
                <a:lnTo>
                  <a:pt x="58484" y="728782"/>
                </a:lnTo>
                <a:lnTo>
                  <a:pt x="37702" y="684842"/>
                </a:lnTo>
                <a:lnTo>
                  <a:pt x="21327" y="639077"/>
                </a:lnTo>
                <a:lnTo>
                  <a:pt x="9517" y="591928"/>
                </a:lnTo>
                <a:lnTo>
                  <a:pt x="2385" y="543847"/>
                </a:lnTo>
                <a:lnTo>
                  <a:pt x="0" y="495299"/>
                </a:lnTo>
                <a:lnTo>
                  <a:pt x="149" y="483141"/>
                </a:lnTo>
                <a:lnTo>
                  <a:pt x="3725" y="434666"/>
                </a:lnTo>
                <a:lnTo>
                  <a:pt x="12035" y="386775"/>
                </a:lnTo>
                <a:lnTo>
                  <a:pt x="24999" y="339929"/>
                </a:lnTo>
                <a:lnTo>
                  <a:pt x="42493" y="294580"/>
                </a:lnTo>
                <a:lnTo>
                  <a:pt x="64347" y="251164"/>
                </a:lnTo>
                <a:lnTo>
                  <a:pt x="90352" y="210099"/>
                </a:lnTo>
                <a:lnTo>
                  <a:pt x="120256" y="171780"/>
                </a:lnTo>
                <a:lnTo>
                  <a:pt x="153773" y="136577"/>
                </a:lnTo>
                <a:lnTo>
                  <a:pt x="190578" y="104829"/>
                </a:lnTo>
                <a:lnTo>
                  <a:pt x="230318" y="76841"/>
                </a:lnTo>
                <a:lnTo>
                  <a:pt x="272610" y="52884"/>
                </a:lnTo>
                <a:lnTo>
                  <a:pt x="317047" y="33187"/>
                </a:lnTo>
                <a:lnTo>
                  <a:pt x="363200" y="17940"/>
                </a:lnTo>
                <a:lnTo>
                  <a:pt x="410626" y="7291"/>
                </a:lnTo>
                <a:lnTo>
                  <a:pt x="458867" y="1341"/>
                </a:lnTo>
                <a:lnTo>
                  <a:pt x="495299" y="0"/>
                </a:lnTo>
                <a:lnTo>
                  <a:pt x="507458" y="149"/>
                </a:lnTo>
                <a:lnTo>
                  <a:pt x="555933" y="3725"/>
                </a:lnTo>
                <a:lnTo>
                  <a:pt x="603824" y="12035"/>
                </a:lnTo>
                <a:lnTo>
                  <a:pt x="650669" y="24999"/>
                </a:lnTo>
                <a:lnTo>
                  <a:pt x="696019" y="42493"/>
                </a:lnTo>
                <a:lnTo>
                  <a:pt x="739435" y="64347"/>
                </a:lnTo>
                <a:lnTo>
                  <a:pt x="780500" y="90352"/>
                </a:lnTo>
                <a:lnTo>
                  <a:pt x="818819" y="120256"/>
                </a:lnTo>
                <a:lnTo>
                  <a:pt x="854022" y="153773"/>
                </a:lnTo>
                <a:lnTo>
                  <a:pt x="885770" y="190578"/>
                </a:lnTo>
                <a:lnTo>
                  <a:pt x="913757" y="230318"/>
                </a:lnTo>
                <a:lnTo>
                  <a:pt x="937715" y="272610"/>
                </a:lnTo>
                <a:lnTo>
                  <a:pt x="957412" y="317047"/>
                </a:lnTo>
                <a:lnTo>
                  <a:pt x="972659" y="363200"/>
                </a:lnTo>
                <a:lnTo>
                  <a:pt x="983308" y="410626"/>
                </a:lnTo>
                <a:lnTo>
                  <a:pt x="989258" y="458867"/>
                </a:lnTo>
                <a:lnTo>
                  <a:pt x="990599" y="495299"/>
                </a:lnTo>
                <a:lnTo>
                  <a:pt x="990450" y="507458"/>
                </a:lnTo>
                <a:lnTo>
                  <a:pt x="986874" y="555933"/>
                </a:lnTo>
                <a:lnTo>
                  <a:pt x="978564" y="603824"/>
                </a:lnTo>
                <a:lnTo>
                  <a:pt x="965600" y="650669"/>
                </a:lnTo>
                <a:lnTo>
                  <a:pt x="948106" y="696019"/>
                </a:lnTo>
                <a:lnTo>
                  <a:pt x="926252" y="739435"/>
                </a:lnTo>
                <a:lnTo>
                  <a:pt x="900247" y="780500"/>
                </a:lnTo>
                <a:lnTo>
                  <a:pt x="870343" y="818819"/>
                </a:lnTo>
                <a:lnTo>
                  <a:pt x="836826" y="854022"/>
                </a:lnTo>
                <a:lnTo>
                  <a:pt x="800021" y="885770"/>
                </a:lnTo>
                <a:lnTo>
                  <a:pt x="760281" y="913757"/>
                </a:lnTo>
                <a:lnTo>
                  <a:pt x="717989" y="937715"/>
                </a:lnTo>
                <a:lnTo>
                  <a:pt x="673552" y="957412"/>
                </a:lnTo>
                <a:lnTo>
                  <a:pt x="627399" y="972659"/>
                </a:lnTo>
                <a:lnTo>
                  <a:pt x="579973" y="983308"/>
                </a:lnTo>
                <a:lnTo>
                  <a:pt x="531732" y="989258"/>
                </a:lnTo>
                <a:lnTo>
                  <a:pt x="495299" y="990599"/>
                </a:lnTo>
                <a:close/>
              </a:path>
            </a:pathLst>
          </a:custGeom>
          <a:solidFill>
            <a:srgbClr val="86E9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7373040" y="573068"/>
            <a:ext cx="272415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2</a:t>
            </a:r>
            <a:endParaRPr sz="34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6339961"/>
            <a:ext cx="4853940" cy="3947160"/>
            <a:chOff x="0" y="6339961"/>
            <a:chExt cx="4853940" cy="394716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9327504"/>
              <a:ext cx="1526988" cy="95949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6339961"/>
              <a:ext cx="4853877" cy="3947038"/>
            </a:xfrm>
            <a:prstGeom prst="rect">
              <a:avLst/>
            </a:prstGeom>
          </p:spPr>
        </p:pic>
      </p:grp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 rot="16200000">
            <a:off x="14349317" y="116832"/>
            <a:ext cx="4076700" cy="3843035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17004306" y="356604"/>
            <a:ext cx="990600" cy="990600"/>
          </a:xfrm>
          <a:custGeom>
            <a:avLst/>
            <a:gdLst/>
            <a:ahLst/>
            <a:cxnLst/>
            <a:rect l="l" t="t" r="r" b="b"/>
            <a:pathLst>
              <a:path w="990600" h="990600">
                <a:moveTo>
                  <a:pt x="495299" y="990599"/>
                </a:moveTo>
                <a:lnTo>
                  <a:pt x="446752" y="988214"/>
                </a:lnTo>
                <a:lnTo>
                  <a:pt x="398671" y="981082"/>
                </a:lnTo>
                <a:lnTo>
                  <a:pt x="351521" y="969272"/>
                </a:lnTo>
                <a:lnTo>
                  <a:pt x="305756" y="952897"/>
                </a:lnTo>
                <a:lnTo>
                  <a:pt x="261817" y="932115"/>
                </a:lnTo>
                <a:lnTo>
                  <a:pt x="220125" y="907126"/>
                </a:lnTo>
                <a:lnTo>
                  <a:pt x="181084" y="878171"/>
                </a:lnTo>
                <a:lnTo>
                  <a:pt x="145069" y="845529"/>
                </a:lnTo>
                <a:lnTo>
                  <a:pt x="112427" y="809514"/>
                </a:lnTo>
                <a:lnTo>
                  <a:pt x="83473" y="770473"/>
                </a:lnTo>
                <a:lnTo>
                  <a:pt x="58484" y="728782"/>
                </a:lnTo>
                <a:lnTo>
                  <a:pt x="37702" y="684842"/>
                </a:lnTo>
                <a:lnTo>
                  <a:pt x="21327" y="639077"/>
                </a:lnTo>
                <a:lnTo>
                  <a:pt x="9517" y="591928"/>
                </a:lnTo>
                <a:lnTo>
                  <a:pt x="2385" y="543847"/>
                </a:lnTo>
                <a:lnTo>
                  <a:pt x="0" y="495299"/>
                </a:lnTo>
                <a:lnTo>
                  <a:pt x="149" y="483141"/>
                </a:lnTo>
                <a:lnTo>
                  <a:pt x="3725" y="434666"/>
                </a:lnTo>
                <a:lnTo>
                  <a:pt x="12035" y="386775"/>
                </a:lnTo>
                <a:lnTo>
                  <a:pt x="24999" y="339929"/>
                </a:lnTo>
                <a:lnTo>
                  <a:pt x="42493" y="294580"/>
                </a:lnTo>
                <a:lnTo>
                  <a:pt x="64347" y="251164"/>
                </a:lnTo>
                <a:lnTo>
                  <a:pt x="90352" y="210099"/>
                </a:lnTo>
                <a:lnTo>
                  <a:pt x="120256" y="171780"/>
                </a:lnTo>
                <a:lnTo>
                  <a:pt x="153773" y="136577"/>
                </a:lnTo>
                <a:lnTo>
                  <a:pt x="190578" y="104829"/>
                </a:lnTo>
                <a:lnTo>
                  <a:pt x="230318" y="76841"/>
                </a:lnTo>
                <a:lnTo>
                  <a:pt x="272610" y="52884"/>
                </a:lnTo>
                <a:lnTo>
                  <a:pt x="317047" y="33187"/>
                </a:lnTo>
                <a:lnTo>
                  <a:pt x="363200" y="17940"/>
                </a:lnTo>
                <a:lnTo>
                  <a:pt x="410626" y="7291"/>
                </a:lnTo>
                <a:lnTo>
                  <a:pt x="458867" y="1341"/>
                </a:lnTo>
                <a:lnTo>
                  <a:pt x="495299" y="0"/>
                </a:lnTo>
                <a:lnTo>
                  <a:pt x="507458" y="149"/>
                </a:lnTo>
                <a:lnTo>
                  <a:pt x="555933" y="3725"/>
                </a:lnTo>
                <a:lnTo>
                  <a:pt x="603824" y="12035"/>
                </a:lnTo>
                <a:lnTo>
                  <a:pt x="650669" y="24999"/>
                </a:lnTo>
                <a:lnTo>
                  <a:pt x="696019" y="42493"/>
                </a:lnTo>
                <a:lnTo>
                  <a:pt x="739435" y="64347"/>
                </a:lnTo>
                <a:lnTo>
                  <a:pt x="780500" y="90352"/>
                </a:lnTo>
                <a:lnTo>
                  <a:pt x="818819" y="120256"/>
                </a:lnTo>
                <a:lnTo>
                  <a:pt x="854022" y="153773"/>
                </a:lnTo>
                <a:lnTo>
                  <a:pt x="885770" y="190578"/>
                </a:lnTo>
                <a:lnTo>
                  <a:pt x="913757" y="230318"/>
                </a:lnTo>
                <a:lnTo>
                  <a:pt x="937715" y="272610"/>
                </a:lnTo>
                <a:lnTo>
                  <a:pt x="957412" y="317047"/>
                </a:lnTo>
                <a:lnTo>
                  <a:pt x="972659" y="363200"/>
                </a:lnTo>
                <a:lnTo>
                  <a:pt x="983308" y="410626"/>
                </a:lnTo>
                <a:lnTo>
                  <a:pt x="989258" y="458867"/>
                </a:lnTo>
                <a:lnTo>
                  <a:pt x="990599" y="495299"/>
                </a:lnTo>
                <a:lnTo>
                  <a:pt x="990450" y="507458"/>
                </a:lnTo>
                <a:lnTo>
                  <a:pt x="986874" y="555933"/>
                </a:lnTo>
                <a:lnTo>
                  <a:pt x="978564" y="603824"/>
                </a:lnTo>
                <a:lnTo>
                  <a:pt x="965600" y="650669"/>
                </a:lnTo>
                <a:lnTo>
                  <a:pt x="948106" y="696019"/>
                </a:lnTo>
                <a:lnTo>
                  <a:pt x="926252" y="739435"/>
                </a:lnTo>
                <a:lnTo>
                  <a:pt x="900247" y="780500"/>
                </a:lnTo>
                <a:lnTo>
                  <a:pt x="870343" y="818819"/>
                </a:lnTo>
                <a:lnTo>
                  <a:pt x="836826" y="854022"/>
                </a:lnTo>
                <a:lnTo>
                  <a:pt x="800021" y="885770"/>
                </a:lnTo>
                <a:lnTo>
                  <a:pt x="760281" y="913757"/>
                </a:lnTo>
                <a:lnTo>
                  <a:pt x="717989" y="937715"/>
                </a:lnTo>
                <a:lnTo>
                  <a:pt x="673552" y="957412"/>
                </a:lnTo>
                <a:lnTo>
                  <a:pt x="627399" y="972659"/>
                </a:lnTo>
                <a:lnTo>
                  <a:pt x="579973" y="983308"/>
                </a:lnTo>
                <a:lnTo>
                  <a:pt x="531732" y="989258"/>
                </a:lnTo>
                <a:lnTo>
                  <a:pt x="495299" y="990599"/>
                </a:lnTo>
                <a:close/>
              </a:path>
            </a:pathLst>
          </a:custGeom>
          <a:solidFill>
            <a:srgbClr val="86E9E8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880411" y="2518124"/>
            <a:ext cx="14525624" cy="6391274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7372147" y="573066"/>
            <a:ext cx="272415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3</a:t>
            </a:r>
            <a:endParaRPr sz="3400">
              <a:latin typeface="Microsoft Sans Serif"/>
              <a:cs typeface="Microsoft Sans Serif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3617809" y="0"/>
            <a:ext cx="10848340" cy="1778000"/>
          </a:xfrm>
          <a:prstGeom prst="rect">
            <a:avLst/>
          </a:prstGeom>
        </p:spPr>
        <p:txBody>
          <a:bodyPr vert="horz" wrap="square" lIns="0" tIns="101600" rIns="0" bIns="0" rtlCol="0">
            <a:spAutoFit/>
          </a:bodyPr>
          <a:lstStyle/>
          <a:p>
            <a:pPr marL="2828925" marR="5080" indent="-2816860">
              <a:lnSpc>
                <a:spcPts val="6600"/>
              </a:lnSpc>
              <a:spcBef>
                <a:spcPts val="800"/>
              </a:spcBef>
            </a:pPr>
            <a:r>
              <a:rPr sz="6000" spc="100" dirty="0">
                <a:solidFill>
                  <a:srgbClr val="4B6FBE"/>
                </a:solidFill>
              </a:rPr>
              <a:t>Функциональная</a:t>
            </a:r>
            <a:r>
              <a:rPr sz="6000" spc="-350" dirty="0">
                <a:solidFill>
                  <a:srgbClr val="4B6FBE"/>
                </a:solidFill>
              </a:rPr>
              <a:t> </a:t>
            </a:r>
            <a:r>
              <a:rPr sz="6000" spc="-60" dirty="0">
                <a:solidFill>
                  <a:srgbClr val="4B6FBE"/>
                </a:solidFill>
              </a:rPr>
              <a:t>диаграмма </a:t>
            </a:r>
            <a:r>
              <a:rPr sz="6000" spc="-1885" dirty="0">
                <a:solidFill>
                  <a:srgbClr val="4B6FBE"/>
                </a:solidFill>
              </a:rPr>
              <a:t> </a:t>
            </a:r>
            <a:r>
              <a:rPr sz="6000" spc="75" dirty="0">
                <a:solidFill>
                  <a:srgbClr val="4B6FBE"/>
                </a:solidFill>
              </a:rPr>
              <a:t>пользователя</a:t>
            </a:r>
            <a:endParaRPr sz="6000"/>
          </a:p>
        </p:txBody>
      </p:sp>
      <p:grpSp>
        <p:nvGrpSpPr>
          <p:cNvPr id="10" name="object 6">
            <a:extLst>
              <a:ext uri="{FF2B5EF4-FFF2-40B4-BE49-F238E27FC236}">
                <a16:creationId xmlns:a16="http://schemas.microsoft.com/office/drawing/2014/main" id="{C3CFFD31-2F42-8F44-9929-1D2FDBAA572D}"/>
              </a:ext>
            </a:extLst>
          </p:cNvPr>
          <p:cNvGrpSpPr/>
          <p:nvPr/>
        </p:nvGrpSpPr>
        <p:grpSpPr>
          <a:xfrm rot="10800000">
            <a:off x="0" y="6339961"/>
            <a:ext cx="3763645" cy="3957954"/>
            <a:chOff x="14524928" y="0"/>
            <a:chExt cx="3763645" cy="3957954"/>
          </a:xfrm>
        </p:grpSpPr>
        <p:pic>
          <p:nvPicPr>
            <p:cNvPr id="11" name="object 7">
              <a:extLst>
                <a:ext uri="{FF2B5EF4-FFF2-40B4-BE49-F238E27FC236}">
                  <a16:creationId xmlns:a16="http://schemas.microsoft.com/office/drawing/2014/main" id="{5F85C111-7F24-174B-8156-0F8E4670D742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524928" y="0"/>
              <a:ext cx="3763070" cy="3957730"/>
            </a:xfrm>
            <a:prstGeom prst="rect">
              <a:avLst/>
            </a:prstGeom>
          </p:spPr>
        </p:pic>
        <p:sp>
          <p:nvSpPr>
            <p:cNvPr id="12" name="object 8">
              <a:extLst>
                <a:ext uri="{FF2B5EF4-FFF2-40B4-BE49-F238E27FC236}">
                  <a16:creationId xmlns:a16="http://schemas.microsoft.com/office/drawing/2014/main" id="{72B3D7F3-AF00-A24E-9BEB-D214B81E18F1}"/>
                </a:ext>
              </a:extLst>
            </p:cNvPr>
            <p:cNvSpPr/>
            <p:nvPr/>
          </p:nvSpPr>
          <p:spPr>
            <a:xfrm>
              <a:off x="17004306" y="356604"/>
              <a:ext cx="990600" cy="990600"/>
            </a:xfrm>
            <a:custGeom>
              <a:avLst/>
              <a:gdLst/>
              <a:ahLst/>
              <a:cxnLst/>
              <a:rect l="l" t="t" r="r" b="b"/>
              <a:pathLst>
                <a:path w="990600" h="990600">
                  <a:moveTo>
                    <a:pt x="495299" y="990599"/>
                  </a:moveTo>
                  <a:lnTo>
                    <a:pt x="446752" y="988214"/>
                  </a:lnTo>
                  <a:lnTo>
                    <a:pt x="398671" y="981082"/>
                  </a:lnTo>
                  <a:lnTo>
                    <a:pt x="351521" y="969272"/>
                  </a:lnTo>
                  <a:lnTo>
                    <a:pt x="305756" y="952897"/>
                  </a:lnTo>
                  <a:lnTo>
                    <a:pt x="261817" y="932115"/>
                  </a:lnTo>
                  <a:lnTo>
                    <a:pt x="220125" y="907126"/>
                  </a:lnTo>
                  <a:lnTo>
                    <a:pt x="181084" y="878171"/>
                  </a:lnTo>
                  <a:lnTo>
                    <a:pt x="145069" y="845529"/>
                  </a:lnTo>
                  <a:lnTo>
                    <a:pt x="112427" y="809514"/>
                  </a:lnTo>
                  <a:lnTo>
                    <a:pt x="83473" y="770473"/>
                  </a:lnTo>
                  <a:lnTo>
                    <a:pt x="58484" y="728782"/>
                  </a:lnTo>
                  <a:lnTo>
                    <a:pt x="37702" y="684842"/>
                  </a:lnTo>
                  <a:lnTo>
                    <a:pt x="21327" y="639077"/>
                  </a:lnTo>
                  <a:lnTo>
                    <a:pt x="9517" y="591928"/>
                  </a:lnTo>
                  <a:lnTo>
                    <a:pt x="2385" y="543847"/>
                  </a:lnTo>
                  <a:lnTo>
                    <a:pt x="0" y="495299"/>
                  </a:lnTo>
                  <a:lnTo>
                    <a:pt x="149" y="483141"/>
                  </a:lnTo>
                  <a:lnTo>
                    <a:pt x="3725" y="434666"/>
                  </a:lnTo>
                  <a:lnTo>
                    <a:pt x="12035" y="386775"/>
                  </a:lnTo>
                  <a:lnTo>
                    <a:pt x="24999" y="339929"/>
                  </a:lnTo>
                  <a:lnTo>
                    <a:pt x="42493" y="294580"/>
                  </a:lnTo>
                  <a:lnTo>
                    <a:pt x="64347" y="251164"/>
                  </a:lnTo>
                  <a:lnTo>
                    <a:pt x="90352" y="210099"/>
                  </a:lnTo>
                  <a:lnTo>
                    <a:pt x="120256" y="171780"/>
                  </a:lnTo>
                  <a:lnTo>
                    <a:pt x="153773" y="136577"/>
                  </a:lnTo>
                  <a:lnTo>
                    <a:pt x="190578" y="104829"/>
                  </a:lnTo>
                  <a:lnTo>
                    <a:pt x="230318" y="76841"/>
                  </a:lnTo>
                  <a:lnTo>
                    <a:pt x="272610" y="52884"/>
                  </a:lnTo>
                  <a:lnTo>
                    <a:pt x="317047" y="33187"/>
                  </a:lnTo>
                  <a:lnTo>
                    <a:pt x="363200" y="17940"/>
                  </a:lnTo>
                  <a:lnTo>
                    <a:pt x="410626" y="7291"/>
                  </a:lnTo>
                  <a:lnTo>
                    <a:pt x="458867" y="1341"/>
                  </a:lnTo>
                  <a:lnTo>
                    <a:pt x="495299" y="0"/>
                  </a:lnTo>
                  <a:lnTo>
                    <a:pt x="507458" y="149"/>
                  </a:lnTo>
                  <a:lnTo>
                    <a:pt x="555933" y="3725"/>
                  </a:lnTo>
                  <a:lnTo>
                    <a:pt x="603824" y="12035"/>
                  </a:lnTo>
                  <a:lnTo>
                    <a:pt x="650669" y="24999"/>
                  </a:lnTo>
                  <a:lnTo>
                    <a:pt x="696019" y="42493"/>
                  </a:lnTo>
                  <a:lnTo>
                    <a:pt x="739435" y="64347"/>
                  </a:lnTo>
                  <a:lnTo>
                    <a:pt x="780500" y="90352"/>
                  </a:lnTo>
                  <a:lnTo>
                    <a:pt x="818819" y="120256"/>
                  </a:lnTo>
                  <a:lnTo>
                    <a:pt x="854022" y="153773"/>
                  </a:lnTo>
                  <a:lnTo>
                    <a:pt x="885770" y="190578"/>
                  </a:lnTo>
                  <a:lnTo>
                    <a:pt x="913757" y="230318"/>
                  </a:lnTo>
                  <a:lnTo>
                    <a:pt x="937715" y="272610"/>
                  </a:lnTo>
                  <a:lnTo>
                    <a:pt x="957412" y="317047"/>
                  </a:lnTo>
                  <a:lnTo>
                    <a:pt x="972659" y="363200"/>
                  </a:lnTo>
                  <a:lnTo>
                    <a:pt x="983308" y="410626"/>
                  </a:lnTo>
                  <a:lnTo>
                    <a:pt x="989258" y="458867"/>
                  </a:lnTo>
                  <a:lnTo>
                    <a:pt x="990599" y="495299"/>
                  </a:lnTo>
                  <a:lnTo>
                    <a:pt x="990450" y="507458"/>
                  </a:lnTo>
                  <a:lnTo>
                    <a:pt x="986874" y="555933"/>
                  </a:lnTo>
                  <a:lnTo>
                    <a:pt x="978564" y="603824"/>
                  </a:lnTo>
                  <a:lnTo>
                    <a:pt x="965600" y="650669"/>
                  </a:lnTo>
                  <a:lnTo>
                    <a:pt x="948106" y="696019"/>
                  </a:lnTo>
                  <a:lnTo>
                    <a:pt x="926252" y="739435"/>
                  </a:lnTo>
                  <a:lnTo>
                    <a:pt x="900247" y="780500"/>
                  </a:lnTo>
                  <a:lnTo>
                    <a:pt x="870343" y="818819"/>
                  </a:lnTo>
                  <a:lnTo>
                    <a:pt x="836826" y="854022"/>
                  </a:lnTo>
                  <a:lnTo>
                    <a:pt x="800021" y="885770"/>
                  </a:lnTo>
                  <a:lnTo>
                    <a:pt x="760281" y="913757"/>
                  </a:lnTo>
                  <a:lnTo>
                    <a:pt x="717989" y="937715"/>
                  </a:lnTo>
                  <a:lnTo>
                    <a:pt x="673552" y="957412"/>
                  </a:lnTo>
                  <a:lnTo>
                    <a:pt x="627399" y="972659"/>
                  </a:lnTo>
                  <a:lnTo>
                    <a:pt x="579973" y="983308"/>
                  </a:lnTo>
                  <a:lnTo>
                    <a:pt x="531732" y="989258"/>
                  </a:lnTo>
                  <a:lnTo>
                    <a:pt x="495299" y="990599"/>
                  </a:lnTo>
                  <a:close/>
                </a:path>
              </a:pathLst>
            </a:custGeom>
            <a:solidFill>
              <a:srgbClr val="86E9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object 5">
            <a:extLst>
              <a:ext uri="{FF2B5EF4-FFF2-40B4-BE49-F238E27FC236}">
                <a16:creationId xmlns:a16="http://schemas.microsoft.com/office/drawing/2014/main" id="{D5F6789A-50E2-4E4D-8FB2-C326514E23E9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 rot="16200000">
            <a:off x="14349317" y="116832"/>
            <a:ext cx="4076700" cy="3843035"/>
          </a:xfrm>
          <a:prstGeom prst="rect">
            <a:avLst/>
          </a:prstGeom>
        </p:spPr>
      </p:pic>
      <p:grpSp>
        <p:nvGrpSpPr>
          <p:cNvPr id="2" name="object 2"/>
          <p:cNvGrpSpPr/>
          <p:nvPr/>
        </p:nvGrpSpPr>
        <p:grpSpPr>
          <a:xfrm>
            <a:off x="0" y="6339967"/>
            <a:ext cx="4853940" cy="3947160"/>
            <a:chOff x="0" y="6339967"/>
            <a:chExt cx="4853940" cy="3947160"/>
          </a:xfrm>
        </p:grpSpPr>
        <p:pic>
          <p:nvPicPr>
            <p:cNvPr id="3" name="object 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9327508"/>
              <a:ext cx="1526988" cy="959491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6339967"/>
              <a:ext cx="4853871" cy="3947032"/>
            </a:xfrm>
            <a:prstGeom prst="rect">
              <a:avLst/>
            </a:prstGeom>
          </p:spPr>
        </p:pic>
      </p:grp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272903" y="5702242"/>
            <a:ext cx="5015095" cy="4582800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17004306" y="356604"/>
            <a:ext cx="990600" cy="990600"/>
          </a:xfrm>
          <a:custGeom>
            <a:avLst/>
            <a:gdLst/>
            <a:ahLst/>
            <a:cxnLst/>
            <a:rect l="l" t="t" r="r" b="b"/>
            <a:pathLst>
              <a:path w="990600" h="990600">
                <a:moveTo>
                  <a:pt x="495299" y="990599"/>
                </a:moveTo>
                <a:lnTo>
                  <a:pt x="446752" y="988214"/>
                </a:lnTo>
                <a:lnTo>
                  <a:pt x="398671" y="981082"/>
                </a:lnTo>
                <a:lnTo>
                  <a:pt x="351521" y="969272"/>
                </a:lnTo>
                <a:lnTo>
                  <a:pt x="305756" y="952897"/>
                </a:lnTo>
                <a:lnTo>
                  <a:pt x="261817" y="932115"/>
                </a:lnTo>
                <a:lnTo>
                  <a:pt x="220125" y="907126"/>
                </a:lnTo>
                <a:lnTo>
                  <a:pt x="181084" y="878171"/>
                </a:lnTo>
                <a:lnTo>
                  <a:pt x="145069" y="845529"/>
                </a:lnTo>
                <a:lnTo>
                  <a:pt x="112427" y="809514"/>
                </a:lnTo>
                <a:lnTo>
                  <a:pt x="83473" y="770473"/>
                </a:lnTo>
                <a:lnTo>
                  <a:pt x="58484" y="728782"/>
                </a:lnTo>
                <a:lnTo>
                  <a:pt x="37702" y="684842"/>
                </a:lnTo>
                <a:lnTo>
                  <a:pt x="21327" y="639077"/>
                </a:lnTo>
                <a:lnTo>
                  <a:pt x="9517" y="591928"/>
                </a:lnTo>
                <a:lnTo>
                  <a:pt x="2385" y="543847"/>
                </a:lnTo>
                <a:lnTo>
                  <a:pt x="0" y="495299"/>
                </a:lnTo>
                <a:lnTo>
                  <a:pt x="149" y="483141"/>
                </a:lnTo>
                <a:lnTo>
                  <a:pt x="3725" y="434666"/>
                </a:lnTo>
                <a:lnTo>
                  <a:pt x="12035" y="386775"/>
                </a:lnTo>
                <a:lnTo>
                  <a:pt x="24999" y="339929"/>
                </a:lnTo>
                <a:lnTo>
                  <a:pt x="42493" y="294580"/>
                </a:lnTo>
                <a:lnTo>
                  <a:pt x="64347" y="251164"/>
                </a:lnTo>
                <a:lnTo>
                  <a:pt x="90352" y="210099"/>
                </a:lnTo>
                <a:lnTo>
                  <a:pt x="120256" y="171780"/>
                </a:lnTo>
                <a:lnTo>
                  <a:pt x="153773" y="136577"/>
                </a:lnTo>
                <a:lnTo>
                  <a:pt x="190578" y="104829"/>
                </a:lnTo>
                <a:lnTo>
                  <a:pt x="230318" y="76841"/>
                </a:lnTo>
                <a:lnTo>
                  <a:pt x="272610" y="52884"/>
                </a:lnTo>
                <a:lnTo>
                  <a:pt x="317047" y="33187"/>
                </a:lnTo>
                <a:lnTo>
                  <a:pt x="363200" y="17940"/>
                </a:lnTo>
                <a:lnTo>
                  <a:pt x="410626" y="7291"/>
                </a:lnTo>
                <a:lnTo>
                  <a:pt x="458867" y="1341"/>
                </a:lnTo>
                <a:lnTo>
                  <a:pt x="495299" y="0"/>
                </a:lnTo>
                <a:lnTo>
                  <a:pt x="507458" y="149"/>
                </a:lnTo>
                <a:lnTo>
                  <a:pt x="555933" y="3725"/>
                </a:lnTo>
                <a:lnTo>
                  <a:pt x="603824" y="12035"/>
                </a:lnTo>
                <a:lnTo>
                  <a:pt x="650669" y="24999"/>
                </a:lnTo>
                <a:lnTo>
                  <a:pt x="696019" y="42493"/>
                </a:lnTo>
                <a:lnTo>
                  <a:pt x="739435" y="64347"/>
                </a:lnTo>
                <a:lnTo>
                  <a:pt x="780500" y="90352"/>
                </a:lnTo>
                <a:lnTo>
                  <a:pt x="818819" y="120256"/>
                </a:lnTo>
                <a:lnTo>
                  <a:pt x="854022" y="153773"/>
                </a:lnTo>
                <a:lnTo>
                  <a:pt x="885770" y="190578"/>
                </a:lnTo>
                <a:lnTo>
                  <a:pt x="913757" y="230318"/>
                </a:lnTo>
                <a:lnTo>
                  <a:pt x="937715" y="272610"/>
                </a:lnTo>
                <a:lnTo>
                  <a:pt x="957412" y="317047"/>
                </a:lnTo>
                <a:lnTo>
                  <a:pt x="972659" y="363200"/>
                </a:lnTo>
                <a:lnTo>
                  <a:pt x="983308" y="410626"/>
                </a:lnTo>
                <a:lnTo>
                  <a:pt x="989258" y="458867"/>
                </a:lnTo>
                <a:lnTo>
                  <a:pt x="990599" y="495299"/>
                </a:lnTo>
                <a:lnTo>
                  <a:pt x="990450" y="507458"/>
                </a:lnTo>
                <a:lnTo>
                  <a:pt x="986874" y="555933"/>
                </a:lnTo>
                <a:lnTo>
                  <a:pt x="978564" y="603824"/>
                </a:lnTo>
                <a:lnTo>
                  <a:pt x="965600" y="650669"/>
                </a:lnTo>
                <a:lnTo>
                  <a:pt x="948106" y="696019"/>
                </a:lnTo>
                <a:lnTo>
                  <a:pt x="926252" y="739435"/>
                </a:lnTo>
                <a:lnTo>
                  <a:pt x="900247" y="780500"/>
                </a:lnTo>
                <a:lnTo>
                  <a:pt x="870343" y="818819"/>
                </a:lnTo>
                <a:lnTo>
                  <a:pt x="836826" y="854022"/>
                </a:lnTo>
                <a:lnTo>
                  <a:pt x="800021" y="885770"/>
                </a:lnTo>
                <a:lnTo>
                  <a:pt x="760281" y="913757"/>
                </a:lnTo>
                <a:lnTo>
                  <a:pt x="717989" y="937715"/>
                </a:lnTo>
                <a:lnTo>
                  <a:pt x="673552" y="957412"/>
                </a:lnTo>
                <a:lnTo>
                  <a:pt x="627399" y="972659"/>
                </a:lnTo>
                <a:lnTo>
                  <a:pt x="579973" y="983308"/>
                </a:lnTo>
                <a:lnTo>
                  <a:pt x="531732" y="989258"/>
                </a:lnTo>
                <a:lnTo>
                  <a:pt x="495299" y="990599"/>
                </a:lnTo>
                <a:close/>
              </a:path>
            </a:pathLst>
          </a:custGeom>
          <a:solidFill>
            <a:srgbClr val="86E9E8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789372" y="1568687"/>
            <a:ext cx="12706349" cy="7572374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7372147" y="573072"/>
            <a:ext cx="272415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4</a:t>
            </a:r>
            <a:endParaRPr sz="3400">
              <a:latin typeface="Microsoft Sans Serif"/>
              <a:cs typeface="Microsoft Sans Serif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4503188" y="22494"/>
            <a:ext cx="9281795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spc="100" dirty="0">
                <a:solidFill>
                  <a:srgbClr val="4B6FBE"/>
                </a:solidFill>
              </a:rPr>
              <a:t>Общая</a:t>
            </a:r>
            <a:r>
              <a:rPr sz="6000" spc="-315" dirty="0">
                <a:solidFill>
                  <a:srgbClr val="4B6FBE"/>
                </a:solidFill>
              </a:rPr>
              <a:t> </a:t>
            </a:r>
            <a:r>
              <a:rPr sz="6000" spc="-90" dirty="0">
                <a:solidFill>
                  <a:srgbClr val="4B6FBE"/>
                </a:solidFill>
              </a:rPr>
              <a:t>структура</a:t>
            </a:r>
            <a:r>
              <a:rPr sz="6000" spc="-310" dirty="0">
                <a:solidFill>
                  <a:srgbClr val="4B6FBE"/>
                </a:solidFill>
              </a:rPr>
              <a:t> </a:t>
            </a:r>
            <a:r>
              <a:rPr sz="6000" spc="20" dirty="0">
                <a:solidFill>
                  <a:srgbClr val="4B6FBE"/>
                </a:solidFill>
              </a:rPr>
              <a:t>СФПЭС</a:t>
            </a:r>
            <a:endParaRPr sz="6000"/>
          </a:p>
        </p:txBody>
      </p:sp>
      <p:grpSp>
        <p:nvGrpSpPr>
          <p:cNvPr id="10" name="object 6">
            <a:extLst>
              <a:ext uri="{FF2B5EF4-FFF2-40B4-BE49-F238E27FC236}">
                <a16:creationId xmlns:a16="http://schemas.microsoft.com/office/drawing/2014/main" id="{4C2F9932-5275-6440-B84C-7A6911AE83A1}"/>
              </a:ext>
            </a:extLst>
          </p:cNvPr>
          <p:cNvGrpSpPr/>
          <p:nvPr/>
        </p:nvGrpSpPr>
        <p:grpSpPr>
          <a:xfrm rot="10800000">
            <a:off x="0" y="6339961"/>
            <a:ext cx="3763645" cy="3957954"/>
            <a:chOff x="14524928" y="0"/>
            <a:chExt cx="3763645" cy="3957954"/>
          </a:xfrm>
        </p:grpSpPr>
        <p:pic>
          <p:nvPicPr>
            <p:cNvPr id="11" name="object 7">
              <a:extLst>
                <a:ext uri="{FF2B5EF4-FFF2-40B4-BE49-F238E27FC236}">
                  <a16:creationId xmlns:a16="http://schemas.microsoft.com/office/drawing/2014/main" id="{68A4377B-BF94-C54B-9331-53EC0C7FA8A2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524928" y="0"/>
              <a:ext cx="3763070" cy="3957730"/>
            </a:xfrm>
            <a:prstGeom prst="rect">
              <a:avLst/>
            </a:prstGeom>
          </p:spPr>
        </p:pic>
        <p:sp>
          <p:nvSpPr>
            <p:cNvPr id="12" name="object 8">
              <a:extLst>
                <a:ext uri="{FF2B5EF4-FFF2-40B4-BE49-F238E27FC236}">
                  <a16:creationId xmlns:a16="http://schemas.microsoft.com/office/drawing/2014/main" id="{6AEE8D91-D3F0-C647-9CF5-CA4F86929438}"/>
                </a:ext>
              </a:extLst>
            </p:cNvPr>
            <p:cNvSpPr/>
            <p:nvPr/>
          </p:nvSpPr>
          <p:spPr>
            <a:xfrm>
              <a:off x="17004306" y="356604"/>
              <a:ext cx="990600" cy="990600"/>
            </a:xfrm>
            <a:custGeom>
              <a:avLst/>
              <a:gdLst/>
              <a:ahLst/>
              <a:cxnLst/>
              <a:rect l="l" t="t" r="r" b="b"/>
              <a:pathLst>
                <a:path w="990600" h="990600">
                  <a:moveTo>
                    <a:pt x="495299" y="990599"/>
                  </a:moveTo>
                  <a:lnTo>
                    <a:pt x="446752" y="988214"/>
                  </a:lnTo>
                  <a:lnTo>
                    <a:pt x="398671" y="981082"/>
                  </a:lnTo>
                  <a:lnTo>
                    <a:pt x="351521" y="969272"/>
                  </a:lnTo>
                  <a:lnTo>
                    <a:pt x="305756" y="952897"/>
                  </a:lnTo>
                  <a:lnTo>
                    <a:pt x="261817" y="932115"/>
                  </a:lnTo>
                  <a:lnTo>
                    <a:pt x="220125" y="907126"/>
                  </a:lnTo>
                  <a:lnTo>
                    <a:pt x="181084" y="878171"/>
                  </a:lnTo>
                  <a:lnTo>
                    <a:pt x="145069" y="845529"/>
                  </a:lnTo>
                  <a:lnTo>
                    <a:pt x="112427" y="809514"/>
                  </a:lnTo>
                  <a:lnTo>
                    <a:pt x="83473" y="770473"/>
                  </a:lnTo>
                  <a:lnTo>
                    <a:pt x="58484" y="728782"/>
                  </a:lnTo>
                  <a:lnTo>
                    <a:pt x="37702" y="684842"/>
                  </a:lnTo>
                  <a:lnTo>
                    <a:pt x="21327" y="639077"/>
                  </a:lnTo>
                  <a:lnTo>
                    <a:pt x="9517" y="591928"/>
                  </a:lnTo>
                  <a:lnTo>
                    <a:pt x="2385" y="543847"/>
                  </a:lnTo>
                  <a:lnTo>
                    <a:pt x="0" y="495299"/>
                  </a:lnTo>
                  <a:lnTo>
                    <a:pt x="149" y="483141"/>
                  </a:lnTo>
                  <a:lnTo>
                    <a:pt x="3725" y="434666"/>
                  </a:lnTo>
                  <a:lnTo>
                    <a:pt x="12035" y="386775"/>
                  </a:lnTo>
                  <a:lnTo>
                    <a:pt x="24999" y="339929"/>
                  </a:lnTo>
                  <a:lnTo>
                    <a:pt x="42493" y="294580"/>
                  </a:lnTo>
                  <a:lnTo>
                    <a:pt x="64347" y="251164"/>
                  </a:lnTo>
                  <a:lnTo>
                    <a:pt x="90352" y="210099"/>
                  </a:lnTo>
                  <a:lnTo>
                    <a:pt x="120256" y="171780"/>
                  </a:lnTo>
                  <a:lnTo>
                    <a:pt x="153773" y="136577"/>
                  </a:lnTo>
                  <a:lnTo>
                    <a:pt x="190578" y="104829"/>
                  </a:lnTo>
                  <a:lnTo>
                    <a:pt x="230318" y="76841"/>
                  </a:lnTo>
                  <a:lnTo>
                    <a:pt x="272610" y="52884"/>
                  </a:lnTo>
                  <a:lnTo>
                    <a:pt x="317047" y="33187"/>
                  </a:lnTo>
                  <a:lnTo>
                    <a:pt x="363200" y="17940"/>
                  </a:lnTo>
                  <a:lnTo>
                    <a:pt x="410626" y="7291"/>
                  </a:lnTo>
                  <a:lnTo>
                    <a:pt x="458867" y="1341"/>
                  </a:lnTo>
                  <a:lnTo>
                    <a:pt x="495299" y="0"/>
                  </a:lnTo>
                  <a:lnTo>
                    <a:pt x="507458" y="149"/>
                  </a:lnTo>
                  <a:lnTo>
                    <a:pt x="555933" y="3725"/>
                  </a:lnTo>
                  <a:lnTo>
                    <a:pt x="603824" y="12035"/>
                  </a:lnTo>
                  <a:lnTo>
                    <a:pt x="650669" y="24999"/>
                  </a:lnTo>
                  <a:lnTo>
                    <a:pt x="696019" y="42493"/>
                  </a:lnTo>
                  <a:lnTo>
                    <a:pt x="739435" y="64347"/>
                  </a:lnTo>
                  <a:lnTo>
                    <a:pt x="780500" y="90352"/>
                  </a:lnTo>
                  <a:lnTo>
                    <a:pt x="818819" y="120256"/>
                  </a:lnTo>
                  <a:lnTo>
                    <a:pt x="854022" y="153773"/>
                  </a:lnTo>
                  <a:lnTo>
                    <a:pt x="885770" y="190578"/>
                  </a:lnTo>
                  <a:lnTo>
                    <a:pt x="913757" y="230318"/>
                  </a:lnTo>
                  <a:lnTo>
                    <a:pt x="937715" y="272610"/>
                  </a:lnTo>
                  <a:lnTo>
                    <a:pt x="957412" y="317047"/>
                  </a:lnTo>
                  <a:lnTo>
                    <a:pt x="972659" y="363200"/>
                  </a:lnTo>
                  <a:lnTo>
                    <a:pt x="983308" y="410626"/>
                  </a:lnTo>
                  <a:lnTo>
                    <a:pt x="989258" y="458867"/>
                  </a:lnTo>
                  <a:lnTo>
                    <a:pt x="990599" y="495299"/>
                  </a:lnTo>
                  <a:lnTo>
                    <a:pt x="990450" y="507458"/>
                  </a:lnTo>
                  <a:lnTo>
                    <a:pt x="986874" y="555933"/>
                  </a:lnTo>
                  <a:lnTo>
                    <a:pt x="978564" y="603824"/>
                  </a:lnTo>
                  <a:lnTo>
                    <a:pt x="965600" y="650669"/>
                  </a:lnTo>
                  <a:lnTo>
                    <a:pt x="948106" y="696019"/>
                  </a:lnTo>
                  <a:lnTo>
                    <a:pt x="926252" y="739435"/>
                  </a:lnTo>
                  <a:lnTo>
                    <a:pt x="900247" y="780500"/>
                  </a:lnTo>
                  <a:lnTo>
                    <a:pt x="870343" y="818819"/>
                  </a:lnTo>
                  <a:lnTo>
                    <a:pt x="836826" y="854022"/>
                  </a:lnTo>
                  <a:lnTo>
                    <a:pt x="800021" y="885770"/>
                  </a:lnTo>
                  <a:lnTo>
                    <a:pt x="760281" y="913757"/>
                  </a:lnTo>
                  <a:lnTo>
                    <a:pt x="717989" y="937715"/>
                  </a:lnTo>
                  <a:lnTo>
                    <a:pt x="673552" y="957412"/>
                  </a:lnTo>
                  <a:lnTo>
                    <a:pt x="627399" y="972659"/>
                  </a:lnTo>
                  <a:lnTo>
                    <a:pt x="579973" y="983308"/>
                  </a:lnTo>
                  <a:lnTo>
                    <a:pt x="531732" y="989258"/>
                  </a:lnTo>
                  <a:lnTo>
                    <a:pt x="495299" y="990599"/>
                  </a:lnTo>
                  <a:close/>
                </a:path>
              </a:pathLst>
            </a:custGeom>
            <a:solidFill>
              <a:srgbClr val="86E9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7372147" y="573069"/>
            <a:ext cx="273050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spc="-1889" dirty="0">
                <a:solidFill>
                  <a:srgbClr val="FFFFFF"/>
                </a:solidFill>
                <a:latin typeface="Microsoft Sans Serif"/>
                <a:cs typeface="Microsoft Sans Serif"/>
              </a:rPr>
              <a:t>5</a:t>
            </a:r>
            <a:r>
              <a:rPr sz="34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4</a:t>
            </a:r>
            <a:endParaRPr sz="3400">
              <a:latin typeface="Microsoft Sans Serif"/>
              <a:cs typeface="Microsoft Sans Serif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1902856"/>
            <a:ext cx="18288000" cy="8384540"/>
            <a:chOff x="0" y="1902856"/>
            <a:chExt cx="18288000" cy="838454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9327505"/>
              <a:ext cx="1526988" cy="95949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6339963"/>
              <a:ext cx="4853874" cy="394703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272900" y="5702239"/>
              <a:ext cx="5015098" cy="458476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72034" y="1902856"/>
              <a:ext cx="17325974" cy="7000874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5465891" y="396875"/>
            <a:ext cx="753745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spc="-310" dirty="0">
                <a:solidFill>
                  <a:srgbClr val="4B6FBE"/>
                </a:solidFill>
              </a:rPr>
              <a:t>А</a:t>
            </a:r>
            <a:r>
              <a:rPr sz="6000" spc="-90" dirty="0">
                <a:solidFill>
                  <a:srgbClr val="4B6FBE"/>
                </a:solidFill>
              </a:rPr>
              <a:t>р</a:t>
            </a:r>
            <a:r>
              <a:rPr sz="6000" spc="95" dirty="0">
                <a:solidFill>
                  <a:srgbClr val="4B6FBE"/>
                </a:solidFill>
              </a:rPr>
              <a:t>и</a:t>
            </a:r>
            <a:r>
              <a:rPr sz="6000" spc="-509" dirty="0">
                <a:solidFill>
                  <a:srgbClr val="4B6FBE"/>
                </a:solidFill>
              </a:rPr>
              <a:t>х</a:t>
            </a:r>
            <a:r>
              <a:rPr sz="6000" spc="-110" dirty="0">
                <a:solidFill>
                  <a:srgbClr val="4B6FBE"/>
                </a:solidFill>
              </a:rPr>
              <a:t>т</a:t>
            </a:r>
            <a:r>
              <a:rPr sz="6000" spc="40" dirty="0">
                <a:solidFill>
                  <a:srgbClr val="4B6FBE"/>
                </a:solidFill>
              </a:rPr>
              <a:t>е</a:t>
            </a:r>
            <a:r>
              <a:rPr sz="6000" spc="-50" dirty="0">
                <a:solidFill>
                  <a:srgbClr val="4B6FBE"/>
                </a:solidFill>
              </a:rPr>
              <a:t>к</a:t>
            </a:r>
            <a:r>
              <a:rPr sz="6000" spc="-110" dirty="0">
                <a:solidFill>
                  <a:srgbClr val="4B6FBE"/>
                </a:solidFill>
              </a:rPr>
              <a:t>т</a:t>
            </a:r>
            <a:r>
              <a:rPr sz="6000" spc="-100" dirty="0">
                <a:solidFill>
                  <a:srgbClr val="4B6FBE"/>
                </a:solidFill>
              </a:rPr>
              <a:t>у</a:t>
            </a:r>
            <a:r>
              <a:rPr sz="6000" spc="-90" dirty="0">
                <a:solidFill>
                  <a:srgbClr val="4B6FBE"/>
                </a:solidFill>
              </a:rPr>
              <a:t>р</a:t>
            </a:r>
            <a:r>
              <a:rPr sz="6000" spc="50" dirty="0">
                <a:solidFill>
                  <a:srgbClr val="4B6FBE"/>
                </a:solidFill>
              </a:rPr>
              <a:t>а</a:t>
            </a:r>
            <a:r>
              <a:rPr sz="6000" spc="-290" dirty="0">
                <a:solidFill>
                  <a:srgbClr val="4B6FBE"/>
                </a:solidFill>
              </a:rPr>
              <a:t> </a:t>
            </a:r>
            <a:r>
              <a:rPr sz="6000" spc="-360" dirty="0">
                <a:solidFill>
                  <a:srgbClr val="4B6FBE"/>
                </a:solidFill>
              </a:rPr>
              <a:t>С</a:t>
            </a:r>
            <a:r>
              <a:rPr sz="6000" spc="665" dirty="0">
                <a:solidFill>
                  <a:srgbClr val="4B6FBE"/>
                </a:solidFill>
              </a:rPr>
              <a:t>Ф</a:t>
            </a:r>
            <a:r>
              <a:rPr sz="6000" spc="-25" dirty="0">
                <a:solidFill>
                  <a:srgbClr val="4B6FBE"/>
                </a:solidFill>
              </a:rPr>
              <a:t>П</a:t>
            </a:r>
            <a:r>
              <a:rPr sz="6000" spc="180" dirty="0">
                <a:solidFill>
                  <a:srgbClr val="4B6FBE"/>
                </a:solidFill>
              </a:rPr>
              <a:t>Э</a:t>
            </a:r>
            <a:r>
              <a:rPr sz="6000" spc="-360" dirty="0">
                <a:solidFill>
                  <a:srgbClr val="4B6FBE"/>
                </a:solidFill>
              </a:rPr>
              <a:t>С</a:t>
            </a:r>
            <a:endParaRPr sz="60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7807" y="950297"/>
            <a:ext cx="14868524" cy="9267824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6655391" y="0"/>
            <a:ext cx="4977765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spc="-360" dirty="0">
                <a:solidFill>
                  <a:srgbClr val="4B6FBE"/>
                </a:solidFill>
              </a:rPr>
              <a:t>С</a:t>
            </a:r>
            <a:r>
              <a:rPr sz="6000" spc="-110" dirty="0">
                <a:solidFill>
                  <a:srgbClr val="4B6FBE"/>
                </a:solidFill>
              </a:rPr>
              <a:t>т</a:t>
            </a:r>
            <a:r>
              <a:rPr sz="6000" spc="-90" dirty="0">
                <a:solidFill>
                  <a:srgbClr val="4B6FBE"/>
                </a:solidFill>
              </a:rPr>
              <a:t>р</a:t>
            </a:r>
            <a:r>
              <a:rPr sz="6000" spc="-100" dirty="0">
                <a:solidFill>
                  <a:srgbClr val="4B6FBE"/>
                </a:solidFill>
              </a:rPr>
              <a:t>у</a:t>
            </a:r>
            <a:r>
              <a:rPr sz="6000" spc="-50" dirty="0">
                <a:solidFill>
                  <a:srgbClr val="4B6FBE"/>
                </a:solidFill>
              </a:rPr>
              <a:t>к</a:t>
            </a:r>
            <a:r>
              <a:rPr sz="6000" spc="-110" dirty="0">
                <a:solidFill>
                  <a:srgbClr val="4B6FBE"/>
                </a:solidFill>
              </a:rPr>
              <a:t>т</a:t>
            </a:r>
            <a:r>
              <a:rPr sz="6000" spc="-100" dirty="0">
                <a:solidFill>
                  <a:srgbClr val="4B6FBE"/>
                </a:solidFill>
              </a:rPr>
              <a:t>у</a:t>
            </a:r>
            <a:r>
              <a:rPr sz="6000" spc="-90" dirty="0">
                <a:solidFill>
                  <a:srgbClr val="4B6FBE"/>
                </a:solidFill>
              </a:rPr>
              <a:t>р</a:t>
            </a:r>
            <a:r>
              <a:rPr sz="6000" spc="50" dirty="0">
                <a:solidFill>
                  <a:srgbClr val="4B6FBE"/>
                </a:solidFill>
              </a:rPr>
              <a:t>а</a:t>
            </a:r>
            <a:r>
              <a:rPr sz="6000" spc="-290" dirty="0">
                <a:solidFill>
                  <a:srgbClr val="4B6FBE"/>
                </a:solidFill>
              </a:rPr>
              <a:t> </a:t>
            </a:r>
            <a:r>
              <a:rPr sz="6000" spc="200" dirty="0">
                <a:solidFill>
                  <a:srgbClr val="4B6FBE"/>
                </a:solidFill>
              </a:rPr>
              <a:t>Б</a:t>
            </a:r>
            <a:r>
              <a:rPr sz="6000" spc="-430" dirty="0">
                <a:solidFill>
                  <a:srgbClr val="4B6FBE"/>
                </a:solidFill>
              </a:rPr>
              <a:t>Д</a:t>
            </a:r>
            <a:endParaRPr sz="6000"/>
          </a:p>
        </p:txBody>
      </p:sp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9327504"/>
            <a:ext cx="1526988" cy="95949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6339964"/>
            <a:ext cx="4853874" cy="3947035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3272900" y="5702239"/>
            <a:ext cx="5015098" cy="4584760"/>
          </a:xfrm>
          <a:prstGeom prst="rect">
            <a:avLst/>
          </a:prstGeom>
        </p:spPr>
      </p:pic>
      <p:pic>
        <p:nvPicPr>
          <p:cNvPr id="9" name="object 5">
            <a:extLst>
              <a:ext uri="{FF2B5EF4-FFF2-40B4-BE49-F238E27FC236}">
                <a16:creationId xmlns:a16="http://schemas.microsoft.com/office/drawing/2014/main" id="{4BC7C5C7-649C-4C47-B3DC-C1BF0CC11D06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 rot="10800000">
            <a:off x="19050" y="-19050"/>
            <a:ext cx="5015098" cy="458476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7372147" y="573069"/>
            <a:ext cx="273050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4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6</a:t>
            </a:r>
            <a:endParaRPr sz="3400" dirty="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object 5">
            <a:extLst>
              <a:ext uri="{FF2B5EF4-FFF2-40B4-BE49-F238E27FC236}">
                <a16:creationId xmlns:a16="http://schemas.microsoft.com/office/drawing/2014/main" id="{100D43A7-5ACA-2F46-8CD3-FD0DCC48AD1D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 rot="16200000">
            <a:off x="14349317" y="116832"/>
            <a:ext cx="4076700" cy="3843035"/>
          </a:xfrm>
          <a:prstGeom prst="rect">
            <a:avLst/>
          </a:prstGeom>
        </p:spPr>
      </p:pic>
      <p:sp>
        <p:nvSpPr>
          <p:cNvPr id="2" name="object 2"/>
          <p:cNvSpPr/>
          <p:nvPr/>
        </p:nvSpPr>
        <p:spPr>
          <a:xfrm>
            <a:off x="17004296" y="356615"/>
            <a:ext cx="990600" cy="990600"/>
          </a:xfrm>
          <a:custGeom>
            <a:avLst/>
            <a:gdLst/>
            <a:ahLst/>
            <a:cxnLst/>
            <a:rect l="l" t="t" r="r" b="b"/>
            <a:pathLst>
              <a:path w="990600" h="990600">
                <a:moveTo>
                  <a:pt x="990600" y="495300"/>
                </a:moveTo>
                <a:lnTo>
                  <a:pt x="988212" y="446747"/>
                </a:lnTo>
                <a:lnTo>
                  <a:pt x="981087" y="398665"/>
                </a:lnTo>
                <a:lnTo>
                  <a:pt x="969276" y="351510"/>
                </a:lnTo>
                <a:lnTo>
                  <a:pt x="952906" y="305752"/>
                </a:lnTo>
                <a:lnTo>
                  <a:pt x="932116" y="261810"/>
                </a:lnTo>
                <a:lnTo>
                  <a:pt x="907135" y="220116"/>
                </a:lnTo>
                <a:lnTo>
                  <a:pt x="878179" y="181076"/>
                </a:lnTo>
                <a:lnTo>
                  <a:pt x="845527" y="145059"/>
                </a:lnTo>
                <a:lnTo>
                  <a:pt x="809523" y="112420"/>
                </a:lnTo>
                <a:lnTo>
                  <a:pt x="770470" y="83464"/>
                </a:lnTo>
                <a:lnTo>
                  <a:pt x="728789" y="58483"/>
                </a:lnTo>
                <a:lnTo>
                  <a:pt x="684847" y="37693"/>
                </a:lnTo>
                <a:lnTo>
                  <a:pt x="639076" y="21323"/>
                </a:lnTo>
                <a:lnTo>
                  <a:pt x="591934" y="9512"/>
                </a:lnTo>
                <a:lnTo>
                  <a:pt x="543852" y="2374"/>
                </a:lnTo>
                <a:lnTo>
                  <a:pt x="495300" y="0"/>
                </a:lnTo>
                <a:lnTo>
                  <a:pt x="483146" y="139"/>
                </a:lnTo>
                <a:lnTo>
                  <a:pt x="434670" y="3721"/>
                </a:lnTo>
                <a:lnTo>
                  <a:pt x="386778" y="12026"/>
                </a:lnTo>
                <a:lnTo>
                  <a:pt x="339928" y="24993"/>
                </a:lnTo>
                <a:lnTo>
                  <a:pt x="294589" y="42494"/>
                </a:lnTo>
                <a:lnTo>
                  <a:pt x="251167" y="64338"/>
                </a:lnTo>
                <a:lnTo>
                  <a:pt x="210096" y="90347"/>
                </a:lnTo>
                <a:lnTo>
                  <a:pt x="171780" y="120256"/>
                </a:lnTo>
                <a:lnTo>
                  <a:pt x="136575" y="153771"/>
                </a:lnTo>
                <a:lnTo>
                  <a:pt x="104838" y="190576"/>
                </a:lnTo>
                <a:lnTo>
                  <a:pt x="76847" y="230314"/>
                </a:lnTo>
                <a:lnTo>
                  <a:pt x="52882" y="272605"/>
                </a:lnTo>
                <a:lnTo>
                  <a:pt x="33185" y="317042"/>
                </a:lnTo>
                <a:lnTo>
                  <a:pt x="17945" y="363194"/>
                </a:lnTo>
                <a:lnTo>
                  <a:pt x="7289" y="410616"/>
                </a:lnTo>
                <a:lnTo>
                  <a:pt x="1346" y="458863"/>
                </a:lnTo>
                <a:lnTo>
                  <a:pt x="0" y="495300"/>
                </a:lnTo>
                <a:lnTo>
                  <a:pt x="152" y="507453"/>
                </a:lnTo>
                <a:lnTo>
                  <a:pt x="3733" y="555929"/>
                </a:lnTo>
                <a:lnTo>
                  <a:pt x="12039" y="603821"/>
                </a:lnTo>
                <a:lnTo>
                  <a:pt x="25006" y="650659"/>
                </a:lnTo>
                <a:lnTo>
                  <a:pt x="42494" y="696010"/>
                </a:lnTo>
                <a:lnTo>
                  <a:pt x="64350" y="739432"/>
                </a:lnTo>
                <a:lnTo>
                  <a:pt x="90360" y="780491"/>
                </a:lnTo>
                <a:lnTo>
                  <a:pt x="120256" y="818819"/>
                </a:lnTo>
                <a:lnTo>
                  <a:pt x="153771" y="854011"/>
                </a:lnTo>
                <a:lnTo>
                  <a:pt x="190576" y="885761"/>
                </a:lnTo>
                <a:lnTo>
                  <a:pt x="230327" y="913752"/>
                </a:lnTo>
                <a:lnTo>
                  <a:pt x="272618" y="937704"/>
                </a:lnTo>
                <a:lnTo>
                  <a:pt x="317055" y="957402"/>
                </a:lnTo>
                <a:lnTo>
                  <a:pt x="363207" y="972654"/>
                </a:lnTo>
                <a:lnTo>
                  <a:pt x="410629" y="983297"/>
                </a:lnTo>
                <a:lnTo>
                  <a:pt x="458876" y="989253"/>
                </a:lnTo>
                <a:lnTo>
                  <a:pt x="495300" y="990600"/>
                </a:lnTo>
                <a:lnTo>
                  <a:pt x="507466" y="990447"/>
                </a:lnTo>
                <a:lnTo>
                  <a:pt x="555942" y="986866"/>
                </a:lnTo>
                <a:lnTo>
                  <a:pt x="603821" y="978560"/>
                </a:lnTo>
                <a:lnTo>
                  <a:pt x="650671" y="965593"/>
                </a:lnTo>
                <a:lnTo>
                  <a:pt x="696023" y="948105"/>
                </a:lnTo>
                <a:lnTo>
                  <a:pt x="739444" y="926249"/>
                </a:lnTo>
                <a:lnTo>
                  <a:pt x="780503" y="900239"/>
                </a:lnTo>
                <a:lnTo>
                  <a:pt x="818819" y="870343"/>
                </a:lnTo>
                <a:lnTo>
                  <a:pt x="854024" y="836815"/>
                </a:lnTo>
                <a:lnTo>
                  <a:pt x="885774" y="800011"/>
                </a:lnTo>
                <a:lnTo>
                  <a:pt x="913765" y="760272"/>
                </a:lnTo>
                <a:lnTo>
                  <a:pt x="937717" y="717981"/>
                </a:lnTo>
                <a:lnTo>
                  <a:pt x="957414" y="673544"/>
                </a:lnTo>
                <a:lnTo>
                  <a:pt x="972667" y="627392"/>
                </a:lnTo>
                <a:lnTo>
                  <a:pt x="983310" y="579970"/>
                </a:lnTo>
                <a:lnTo>
                  <a:pt x="989266" y="531723"/>
                </a:lnTo>
                <a:lnTo>
                  <a:pt x="990600" y="495300"/>
                </a:lnTo>
                <a:close/>
              </a:path>
            </a:pathLst>
          </a:custGeom>
          <a:solidFill>
            <a:srgbClr val="86E9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7372147" y="573069"/>
            <a:ext cx="273050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34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7</a:t>
            </a:r>
            <a:endParaRPr sz="3400" dirty="0">
              <a:latin typeface="Microsoft Sans Serif"/>
              <a:cs typeface="Microsoft Sans Serif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0" y="2147684"/>
            <a:ext cx="7025640" cy="8139430"/>
            <a:chOff x="0" y="2147684"/>
            <a:chExt cx="7025640" cy="813943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9327504"/>
              <a:ext cx="1526988" cy="95949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6339963"/>
              <a:ext cx="4853874" cy="3947035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77373" y="2147684"/>
              <a:ext cx="5048249" cy="5991224"/>
            </a:xfrm>
            <a:prstGeom prst="rect">
              <a:avLst/>
            </a:prstGeom>
          </p:spPr>
        </p:pic>
      </p:grpSp>
      <p:grpSp>
        <p:nvGrpSpPr>
          <p:cNvPr id="8" name="object 8"/>
          <p:cNvGrpSpPr/>
          <p:nvPr/>
        </p:nvGrpSpPr>
        <p:grpSpPr>
          <a:xfrm>
            <a:off x="8790741" y="1551360"/>
            <a:ext cx="9497695" cy="8735695"/>
            <a:chOff x="8790741" y="1551360"/>
            <a:chExt cx="9497695" cy="8735695"/>
          </a:xfrm>
        </p:grpSpPr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272900" y="5702239"/>
              <a:ext cx="5015098" cy="458476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790741" y="1551360"/>
              <a:ext cx="8143874" cy="5267324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5414243" y="219025"/>
            <a:ext cx="745998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spc="10" dirty="0">
                <a:solidFill>
                  <a:srgbClr val="4B6FBE"/>
                </a:solidFill>
                <a:latin typeface="Times New Roman"/>
                <a:cs typeface="Times New Roman"/>
              </a:rPr>
              <a:t>MLP</a:t>
            </a:r>
            <a:r>
              <a:rPr sz="6000" spc="75" dirty="0">
                <a:solidFill>
                  <a:srgbClr val="4B6FBE"/>
                </a:solidFill>
                <a:latin typeface="Times New Roman"/>
                <a:cs typeface="Times New Roman"/>
              </a:rPr>
              <a:t> </a:t>
            </a:r>
            <a:r>
              <a:rPr sz="6000" spc="-80" dirty="0">
                <a:solidFill>
                  <a:srgbClr val="4B6FBE"/>
                </a:solidFill>
              </a:rPr>
              <a:t>классификатор</a:t>
            </a:r>
            <a:endParaRPr sz="60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821644" y="6975141"/>
            <a:ext cx="6548120" cy="1825625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45"/>
              </a:spcBef>
            </a:pPr>
            <a:r>
              <a:rPr sz="3400" spc="20" dirty="0">
                <a:latin typeface="Microsoft Sans Serif"/>
                <a:cs typeface="Microsoft Sans Serif"/>
              </a:rPr>
              <a:t>Ложноположительные:</a:t>
            </a:r>
            <a:r>
              <a:rPr sz="3400" spc="-65" dirty="0">
                <a:latin typeface="Microsoft Sans Serif"/>
                <a:cs typeface="Microsoft Sans Serif"/>
              </a:rPr>
              <a:t> </a:t>
            </a:r>
            <a:r>
              <a:rPr sz="3400" spc="-60" dirty="0">
                <a:latin typeface="Microsoft Sans Serif"/>
                <a:cs typeface="Microsoft Sans Serif"/>
              </a:rPr>
              <a:t>0.28%</a:t>
            </a:r>
            <a:endParaRPr sz="34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645"/>
              </a:spcBef>
            </a:pPr>
            <a:r>
              <a:rPr sz="3400" spc="20" dirty="0">
                <a:latin typeface="Microsoft Sans Serif"/>
                <a:cs typeface="Microsoft Sans Serif"/>
              </a:rPr>
              <a:t>Ложноотрицательные:</a:t>
            </a:r>
            <a:r>
              <a:rPr sz="3400" spc="-40" dirty="0">
                <a:latin typeface="Microsoft Sans Serif"/>
                <a:cs typeface="Microsoft Sans Serif"/>
              </a:rPr>
              <a:t> </a:t>
            </a:r>
            <a:r>
              <a:rPr sz="3400" spc="-85" dirty="0">
                <a:latin typeface="Microsoft Sans Serif"/>
                <a:cs typeface="Microsoft Sans Serif"/>
              </a:rPr>
              <a:t>0.5%</a:t>
            </a:r>
            <a:endParaRPr sz="34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645"/>
              </a:spcBef>
            </a:pPr>
            <a:r>
              <a:rPr sz="3400" spc="30" dirty="0">
                <a:latin typeface="Microsoft Sans Serif"/>
                <a:cs typeface="Microsoft Sans Serif"/>
              </a:rPr>
              <a:t>Точность</a:t>
            </a:r>
            <a:r>
              <a:rPr sz="3400" spc="-40" dirty="0">
                <a:latin typeface="Microsoft Sans Serif"/>
                <a:cs typeface="Microsoft Sans Serif"/>
              </a:rPr>
              <a:t> </a:t>
            </a:r>
            <a:r>
              <a:rPr sz="3400" spc="15" dirty="0">
                <a:latin typeface="Microsoft Sans Serif"/>
                <a:cs typeface="Microsoft Sans Serif"/>
              </a:rPr>
              <a:t>распознавания:</a:t>
            </a:r>
            <a:r>
              <a:rPr sz="3400" spc="-35" dirty="0">
                <a:latin typeface="Microsoft Sans Serif"/>
                <a:cs typeface="Microsoft Sans Serif"/>
              </a:rPr>
              <a:t> </a:t>
            </a:r>
            <a:r>
              <a:rPr sz="3400" spc="-60" dirty="0">
                <a:latin typeface="Microsoft Sans Serif"/>
                <a:cs typeface="Microsoft Sans Serif"/>
              </a:rPr>
              <a:t>99.7%</a:t>
            </a:r>
            <a:endParaRPr sz="34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345102"/>
            <a:ext cx="18288000" cy="8942070"/>
            <a:chOff x="0" y="1345102"/>
            <a:chExt cx="18288000" cy="894207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9327510"/>
              <a:ext cx="1526988" cy="95948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6339969"/>
              <a:ext cx="4853869" cy="394702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6932" y="1345102"/>
              <a:ext cx="12773024" cy="812482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272904" y="5702245"/>
              <a:ext cx="5015093" cy="458475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044836" y="6357925"/>
              <a:ext cx="7962898" cy="3276599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7372147" y="573075"/>
            <a:ext cx="273050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34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8</a:t>
            </a:r>
            <a:endParaRPr sz="3400" dirty="0">
              <a:latin typeface="Microsoft Sans Serif"/>
              <a:cs typeface="Microsoft Sans Serif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3988097" y="22494"/>
            <a:ext cx="10311765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spc="-20" dirty="0">
                <a:solidFill>
                  <a:srgbClr val="4B6FBE"/>
                </a:solidFill>
              </a:rPr>
              <a:t>Тестирование</a:t>
            </a:r>
            <a:r>
              <a:rPr sz="6000" spc="-315" dirty="0">
                <a:solidFill>
                  <a:srgbClr val="4B6FBE"/>
                </a:solidFill>
              </a:rPr>
              <a:t> </a:t>
            </a:r>
            <a:r>
              <a:rPr sz="6000" spc="95" dirty="0">
                <a:solidFill>
                  <a:srgbClr val="4B6FBE"/>
                </a:solidFill>
              </a:rPr>
              <a:t>и</a:t>
            </a:r>
            <a:r>
              <a:rPr sz="6000" spc="-315" dirty="0">
                <a:solidFill>
                  <a:srgbClr val="4B6FBE"/>
                </a:solidFill>
              </a:rPr>
              <a:t> </a:t>
            </a:r>
            <a:r>
              <a:rPr sz="6000" spc="15" dirty="0">
                <a:solidFill>
                  <a:srgbClr val="4B6FBE"/>
                </a:solidFill>
              </a:rPr>
              <a:t>апробация</a:t>
            </a:r>
            <a:endParaRPr sz="6000"/>
          </a:p>
        </p:txBody>
      </p:sp>
      <p:pic>
        <p:nvPicPr>
          <p:cNvPr id="11" name="object 5">
            <a:extLst>
              <a:ext uri="{FF2B5EF4-FFF2-40B4-BE49-F238E27FC236}">
                <a16:creationId xmlns:a16="http://schemas.microsoft.com/office/drawing/2014/main" id="{42FC7863-864A-A745-8149-004182F5E59F}"/>
              </a:ext>
            </a:extLst>
          </p:cNvPr>
          <p:cNvPicPr/>
          <p:nvPr/>
        </p:nvPicPr>
        <p:blipFill>
          <a:blip r:embed="rId7" cstate="print"/>
          <a:stretch>
            <a:fillRect/>
          </a:stretch>
        </p:blipFill>
        <p:spPr>
          <a:xfrm rot="5400000">
            <a:off x="-107646" y="6327131"/>
            <a:ext cx="4076700" cy="3843035"/>
          </a:xfrm>
          <a:prstGeom prst="rect">
            <a:avLst/>
          </a:prstGeom>
        </p:spPr>
      </p:pic>
      <p:pic>
        <p:nvPicPr>
          <p:cNvPr id="13" name="object 5">
            <a:extLst>
              <a:ext uri="{FF2B5EF4-FFF2-40B4-BE49-F238E27FC236}">
                <a16:creationId xmlns:a16="http://schemas.microsoft.com/office/drawing/2014/main" id="{7ABF4683-14C2-3444-B126-922C87E71ECC}"/>
              </a:ext>
            </a:extLst>
          </p:cNvPr>
          <p:cNvPicPr/>
          <p:nvPr/>
        </p:nvPicPr>
        <p:blipFill>
          <a:blip r:embed="rId7" cstate="print"/>
          <a:stretch>
            <a:fillRect/>
          </a:stretch>
        </p:blipFill>
        <p:spPr>
          <a:xfrm rot="16200000">
            <a:off x="14349317" y="116832"/>
            <a:ext cx="4076700" cy="3843035"/>
          </a:xfrm>
          <a:prstGeom prst="rect">
            <a:avLst/>
          </a:prstGeom>
        </p:spPr>
      </p:pic>
      <p:sp>
        <p:nvSpPr>
          <p:cNvPr id="14" name="object 2">
            <a:extLst>
              <a:ext uri="{FF2B5EF4-FFF2-40B4-BE49-F238E27FC236}">
                <a16:creationId xmlns:a16="http://schemas.microsoft.com/office/drawing/2014/main" id="{718757EA-72C2-0E49-A79F-239A44530389}"/>
              </a:ext>
            </a:extLst>
          </p:cNvPr>
          <p:cNvSpPr/>
          <p:nvPr/>
        </p:nvSpPr>
        <p:spPr>
          <a:xfrm>
            <a:off x="17004296" y="356615"/>
            <a:ext cx="990600" cy="990600"/>
          </a:xfrm>
          <a:custGeom>
            <a:avLst/>
            <a:gdLst/>
            <a:ahLst/>
            <a:cxnLst/>
            <a:rect l="l" t="t" r="r" b="b"/>
            <a:pathLst>
              <a:path w="990600" h="990600">
                <a:moveTo>
                  <a:pt x="990600" y="495300"/>
                </a:moveTo>
                <a:lnTo>
                  <a:pt x="988212" y="446747"/>
                </a:lnTo>
                <a:lnTo>
                  <a:pt x="981087" y="398665"/>
                </a:lnTo>
                <a:lnTo>
                  <a:pt x="969276" y="351510"/>
                </a:lnTo>
                <a:lnTo>
                  <a:pt x="952906" y="305752"/>
                </a:lnTo>
                <a:lnTo>
                  <a:pt x="932116" y="261810"/>
                </a:lnTo>
                <a:lnTo>
                  <a:pt x="907135" y="220116"/>
                </a:lnTo>
                <a:lnTo>
                  <a:pt x="878179" y="181076"/>
                </a:lnTo>
                <a:lnTo>
                  <a:pt x="845527" y="145059"/>
                </a:lnTo>
                <a:lnTo>
                  <a:pt x="809523" y="112420"/>
                </a:lnTo>
                <a:lnTo>
                  <a:pt x="770470" y="83464"/>
                </a:lnTo>
                <a:lnTo>
                  <a:pt x="728789" y="58483"/>
                </a:lnTo>
                <a:lnTo>
                  <a:pt x="684847" y="37693"/>
                </a:lnTo>
                <a:lnTo>
                  <a:pt x="639076" y="21323"/>
                </a:lnTo>
                <a:lnTo>
                  <a:pt x="591934" y="9512"/>
                </a:lnTo>
                <a:lnTo>
                  <a:pt x="543852" y="2374"/>
                </a:lnTo>
                <a:lnTo>
                  <a:pt x="495300" y="0"/>
                </a:lnTo>
                <a:lnTo>
                  <a:pt x="483146" y="139"/>
                </a:lnTo>
                <a:lnTo>
                  <a:pt x="434670" y="3721"/>
                </a:lnTo>
                <a:lnTo>
                  <a:pt x="386778" y="12026"/>
                </a:lnTo>
                <a:lnTo>
                  <a:pt x="339928" y="24993"/>
                </a:lnTo>
                <a:lnTo>
                  <a:pt x="294589" y="42494"/>
                </a:lnTo>
                <a:lnTo>
                  <a:pt x="251167" y="64338"/>
                </a:lnTo>
                <a:lnTo>
                  <a:pt x="210096" y="90347"/>
                </a:lnTo>
                <a:lnTo>
                  <a:pt x="171780" y="120256"/>
                </a:lnTo>
                <a:lnTo>
                  <a:pt x="136575" y="153771"/>
                </a:lnTo>
                <a:lnTo>
                  <a:pt x="104838" y="190576"/>
                </a:lnTo>
                <a:lnTo>
                  <a:pt x="76847" y="230314"/>
                </a:lnTo>
                <a:lnTo>
                  <a:pt x="52882" y="272605"/>
                </a:lnTo>
                <a:lnTo>
                  <a:pt x="33185" y="317042"/>
                </a:lnTo>
                <a:lnTo>
                  <a:pt x="17945" y="363194"/>
                </a:lnTo>
                <a:lnTo>
                  <a:pt x="7289" y="410616"/>
                </a:lnTo>
                <a:lnTo>
                  <a:pt x="1346" y="458863"/>
                </a:lnTo>
                <a:lnTo>
                  <a:pt x="0" y="495300"/>
                </a:lnTo>
                <a:lnTo>
                  <a:pt x="152" y="507453"/>
                </a:lnTo>
                <a:lnTo>
                  <a:pt x="3733" y="555929"/>
                </a:lnTo>
                <a:lnTo>
                  <a:pt x="12039" y="603821"/>
                </a:lnTo>
                <a:lnTo>
                  <a:pt x="25006" y="650659"/>
                </a:lnTo>
                <a:lnTo>
                  <a:pt x="42494" y="696010"/>
                </a:lnTo>
                <a:lnTo>
                  <a:pt x="64350" y="739432"/>
                </a:lnTo>
                <a:lnTo>
                  <a:pt x="90360" y="780491"/>
                </a:lnTo>
                <a:lnTo>
                  <a:pt x="120256" y="818819"/>
                </a:lnTo>
                <a:lnTo>
                  <a:pt x="153771" y="854011"/>
                </a:lnTo>
                <a:lnTo>
                  <a:pt x="190576" y="885761"/>
                </a:lnTo>
                <a:lnTo>
                  <a:pt x="230327" y="913752"/>
                </a:lnTo>
                <a:lnTo>
                  <a:pt x="272618" y="937704"/>
                </a:lnTo>
                <a:lnTo>
                  <a:pt x="317055" y="957402"/>
                </a:lnTo>
                <a:lnTo>
                  <a:pt x="363207" y="972654"/>
                </a:lnTo>
                <a:lnTo>
                  <a:pt x="410629" y="983297"/>
                </a:lnTo>
                <a:lnTo>
                  <a:pt x="458876" y="989253"/>
                </a:lnTo>
                <a:lnTo>
                  <a:pt x="495300" y="990600"/>
                </a:lnTo>
                <a:lnTo>
                  <a:pt x="507466" y="990447"/>
                </a:lnTo>
                <a:lnTo>
                  <a:pt x="555942" y="986866"/>
                </a:lnTo>
                <a:lnTo>
                  <a:pt x="603821" y="978560"/>
                </a:lnTo>
                <a:lnTo>
                  <a:pt x="650671" y="965593"/>
                </a:lnTo>
                <a:lnTo>
                  <a:pt x="696023" y="948105"/>
                </a:lnTo>
                <a:lnTo>
                  <a:pt x="739444" y="926249"/>
                </a:lnTo>
                <a:lnTo>
                  <a:pt x="780503" y="900239"/>
                </a:lnTo>
                <a:lnTo>
                  <a:pt x="818819" y="870343"/>
                </a:lnTo>
                <a:lnTo>
                  <a:pt x="854024" y="836815"/>
                </a:lnTo>
                <a:lnTo>
                  <a:pt x="885774" y="800011"/>
                </a:lnTo>
                <a:lnTo>
                  <a:pt x="913765" y="760272"/>
                </a:lnTo>
                <a:lnTo>
                  <a:pt x="937717" y="717981"/>
                </a:lnTo>
                <a:lnTo>
                  <a:pt x="957414" y="673544"/>
                </a:lnTo>
                <a:lnTo>
                  <a:pt x="972667" y="627392"/>
                </a:lnTo>
                <a:lnTo>
                  <a:pt x="983310" y="579970"/>
                </a:lnTo>
                <a:lnTo>
                  <a:pt x="989266" y="531723"/>
                </a:lnTo>
                <a:lnTo>
                  <a:pt x="990600" y="495300"/>
                </a:lnTo>
                <a:close/>
              </a:path>
            </a:pathLst>
          </a:custGeom>
          <a:solidFill>
            <a:srgbClr val="86E9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3">
            <a:extLst>
              <a:ext uri="{FF2B5EF4-FFF2-40B4-BE49-F238E27FC236}">
                <a16:creationId xmlns:a16="http://schemas.microsoft.com/office/drawing/2014/main" id="{56E33DBC-EA30-EA4C-9A05-B5279E85B0F1}"/>
              </a:ext>
            </a:extLst>
          </p:cNvPr>
          <p:cNvSpPr txBox="1"/>
          <p:nvPr/>
        </p:nvSpPr>
        <p:spPr>
          <a:xfrm>
            <a:off x="17372147" y="573069"/>
            <a:ext cx="273050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4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8</a:t>
            </a:r>
            <a:endParaRPr sz="3400" dirty="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58</TotalTime>
  <Words>253</Words>
  <Application>Microsoft Macintosh PowerPoint</Application>
  <PresentationFormat>Произвольный</PresentationFormat>
  <Paragraphs>52</Paragraphs>
  <Slides>12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8" baseType="lpstr">
      <vt:lpstr>Arial</vt:lpstr>
      <vt:lpstr>Calibri</vt:lpstr>
      <vt:lpstr>Lucida Sans Unicode</vt:lpstr>
      <vt:lpstr>Microsoft Sans Serif</vt:lpstr>
      <vt:lpstr>Times New Roman</vt:lpstr>
      <vt:lpstr>Office Theme</vt:lpstr>
      <vt:lpstr>Презентация PowerPoint</vt:lpstr>
      <vt:lpstr>Презентация PowerPoint</vt:lpstr>
      <vt:lpstr>Цель: повышение энергоэффективности</vt:lpstr>
      <vt:lpstr>Функциональная диаграмма  пользователя</vt:lpstr>
      <vt:lpstr>Общая структура СФПЭС</vt:lpstr>
      <vt:lpstr>Арихтектура СФПЭС</vt:lpstr>
      <vt:lpstr>Структура БД</vt:lpstr>
      <vt:lpstr>MLP классификатор</vt:lpstr>
      <vt:lpstr>Тестирование и апробация</vt:lpstr>
      <vt:lpstr>Рынок</vt:lpstr>
      <vt:lpstr>Текущее состояние проекта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cp:lastModifiedBy>Сергей А. Нерубенко</cp:lastModifiedBy>
  <cp:revision>5</cp:revision>
  <dcterms:created xsi:type="dcterms:W3CDTF">2022-04-22T10:27:17Z</dcterms:created>
  <dcterms:modified xsi:type="dcterms:W3CDTF">2022-04-22T11:25:49Z</dcterms:modified>
</cp:coreProperties>
</file>